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48"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ja Rabe" userId="a1be4acd39148e1c" providerId="Windows Live" clId="Web-{3689C989-559B-4FCA-8700-5FD30B1BAC96}"/>
    <pc:docChg chg="modSld">
      <pc:chgData name="Anja Rabe" userId="a1be4acd39148e1c" providerId="Windows Live" clId="Web-{3689C989-559B-4FCA-8700-5FD30B1BAC96}" dt="2020-04-26T13:34:30.600" v="1" actId="20577"/>
      <pc:docMkLst>
        <pc:docMk/>
      </pc:docMkLst>
      <pc:sldChg chg="modSp">
        <pc:chgData name="Anja Rabe" userId="a1be4acd39148e1c" providerId="Windows Live" clId="Web-{3689C989-559B-4FCA-8700-5FD30B1BAC96}" dt="2020-04-26T13:34:30.600" v="0" actId="20577"/>
        <pc:sldMkLst>
          <pc:docMk/>
          <pc:sldMk cId="2603274705" sldId="257"/>
        </pc:sldMkLst>
        <pc:spChg chg="mod">
          <ac:chgData name="Anja Rabe" userId="a1be4acd39148e1c" providerId="Windows Live" clId="Web-{3689C989-559B-4FCA-8700-5FD30B1BAC96}" dt="2020-04-26T13:34:30.600" v="0" actId="20577"/>
          <ac:spMkLst>
            <pc:docMk/>
            <pc:sldMk cId="2603274705" sldId="257"/>
            <ac:spMk id="3" creationId="{1284B885-03B5-424F-8617-37ED8E966818}"/>
          </ac:spMkLst>
        </pc:spChg>
      </pc:sldChg>
    </pc:docChg>
  </pc:docChgLst>
  <pc:docChgLst>
    <pc:chgData userId="86a0bf6783e551ba" providerId="LiveId" clId="{389F1EEC-7A27-422F-BB8B-937C6EBE752E}"/>
    <pc:docChg chg="undo custSel addSld delSld modSld">
      <pc:chgData name="" userId="86a0bf6783e551ba" providerId="LiveId" clId="{389F1EEC-7A27-422F-BB8B-937C6EBE752E}" dt="2020-05-14T17:37:17.884" v="1207"/>
      <pc:docMkLst>
        <pc:docMk/>
      </pc:docMkLst>
      <pc:sldChg chg="modTransition">
        <pc:chgData name="" userId="86a0bf6783e551ba" providerId="LiveId" clId="{389F1EEC-7A27-422F-BB8B-937C6EBE752E}" dt="2020-05-14T17:37:17.884" v="1207"/>
        <pc:sldMkLst>
          <pc:docMk/>
          <pc:sldMk cId="3206783461" sldId="256"/>
        </pc:sldMkLst>
      </pc:sldChg>
      <pc:sldChg chg="modTransition modAnim">
        <pc:chgData name="" userId="86a0bf6783e551ba" providerId="LiveId" clId="{389F1EEC-7A27-422F-BB8B-937C6EBE752E}" dt="2020-05-14T17:36:52.611" v="1205"/>
        <pc:sldMkLst>
          <pc:docMk/>
          <pc:sldMk cId="2603274705" sldId="257"/>
        </pc:sldMkLst>
      </pc:sldChg>
      <pc:sldChg chg="addSp modSp modAnim">
        <pc:chgData name="" userId="86a0bf6783e551ba" providerId="LiveId" clId="{389F1EEC-7A27-422F-BB8B-937C6EBE752E}" dt="2020-04-27T17:56:23.154" v="30" actId="1076"/>
        <pc:sldMkLst>
          <pc:docMk/>
          <pc:sldMk cId="42058091" sldId="258"/>
        </pc:sldMkLst>
        <pc:spChg chg="mod">
          <ac:chgData name="" userId="86a0bf6783e551ba" providerId="LiveId" clId="{389F1EEC-7A27-422F-BB8B-937C6EBE752E}" dt="2020-04-27T17:52:52.584" v="1" actId="27636"/>
          <ac:spMkLst>
            <pc:docMk/>
            <pc:sldMk cId="42058091" sldId="258"/>
            <ac:spMk id="2" creationId="{EB2B0AED-19C1-425D-8D5B-1C535AACC24C}"/>
          </ac:spMkLst>
        </pc:spChg>
        <pc:spChg chg="mod">
          <ac:chgData name="" userId="86a0bf6783e551ba" providerId="LiveId" clId="{389F1EEC-7A27-422F-BB8B-937C6EBE752E}" dt="2020-04-27T17:55:52.828" v="26"/>
          <ac:spMkLst>
            <pc:docMk/>
            <pc:sldMk cId="42058091" sldId="258"/>
            <ac:spMk id="3" creationId="{01E0231F-6EB5-4C46-9008-05906076E11C}"/>
          </ac:spMkLst>
        </pc:spChg>
        <pc:picChg chg="add mod">
          <ac:chgData name="" userId="86a0bf6783e551ba" providerId="LiveId" clId="{389F1EEC-7A27-422F-BB8B-937C6EBE752E}" dt="2020-04-27T17:56:23.154" v="30" actId="1076"/>
          <ac:picMkLst>
            <pc:docMk/>
            <pc:sldMk cId="42058091" sldId="258"/>
            <ac:picMk id="5" creationId="{5F5A3AD5-550A-44B2-9749-7B1B3F69942C}"/>
          </ac:picMkLst>
        </pc:picChg>
      </pc:sldChg>
      <pc:sldChg chg="addSp modSp add modTransition modAnim">
        <pc:chgData name="" userId="86a0bf6783e551ba" providerId="LiveId" clId="{389F1EEC-7A27-422F-BB8B-937C6EBE752E}" dt="2020-05-14T17:26:48.170" v="1050"/>
        <pc:sldMkLst>
          <pc:docMk/>
          <pc:sldMk cId="2220697754" sldId="259"/>
        </pc:sldMkLst>
        <pc:spChg chg="mod">
          <ac:chgData name="" userId="86a0bf6783e551ba" providerId="LiveId" clId="{389F1EEC-7A27-422F-BB8B-937C6EBE752E}" dt="2020-04-27T17:58:13.407" v="46" actId="122"/>
          <ac:spMkLst>
            <pc:docMk/>
            <pc:sldMk cId="2220697754" sldId="259"/>
            <ac:spMk id="2" creationId="{FF0B8025-ED42-443A-917B-621187D7720C}"/>
          </ac:spMkLst>
        </pc:spChg>
        <pc:spChg chg="mod">
          <ac:chgData name="" userId="86a0bf6783e551ba" providerId="LiveId" clId="{389F1EEC-7A27-422F-BB8B-937C6EBE752E}" dt="2020-04-27T18:04:04.828" v="90" actId="20577"/>
          <ac:spMkLst>
            <pc:docMk/>
            <pc:sldMk cId="2220697754" sldId="259"/>
            <ac:spMk id="3" creationId="{010F4B33-FD47-4542-932E-E4BF2842EE23}"/>
          </ac:spMkLst>
        </pc:spChg>
        <pc:picChg chg="add mod">
          <ac:chgData name="" userId="86a0bf6783e551ba" providerId="LiveId" clId="{389F1EEC-7A27-422F-BB8B-937C6EBE752E}" dt="2020-04-27T18:04:45.391" v="91" actId="1076"/>
          <ac:picMkLst>
            <pc:docMk/>
            <pc:sldMk cId="2220697754" sldId="259"/>
            <ac:picMk id="5" creationId="{28A2014A-4E9E-4DF9-B8A0-926D4AA3069D}"/>
          </ac:picMkLst>
        </pc:picChg>
      </pc:sldChg>
      <pc:sldChg chg="addSp delSp modSp add delAnim modAnim">
        <pc:chgData name="" userId="86a0bf6783e551ba" providerId="LiveId" clId="{389F1EEC-7A27-422F-BB8B-937C6EBE752E}" dt="2020-05-14T17:26:54.947" v="1051"/>
        <pc:sldMkLst>
          <pc:docMk/>
          <pc:sldMk cId="765120981" sldId="260"/>
        </pc:sldMkLst>
        <pc:spChg chg="mod">
          <ac:chgData name="" userId="86a0bf6783e551ba" providerId="LiveId" clId="{389F1EEC-7A27-422F-BB8B-937C6EBE752E}" dt="2020-04-27T18:08:16.548" v="131" actId="20577"/>
          <ac:spMkLst>
            <pc:docMk/>
            <pc:sldMk cId="765120981" sldId="260"/>
            <ac:spMk id="3" creationId="{010F4B33-FD47-4542-932E-E4BF2842EE23}"/>
          </ac:spMkLst>
        </pc:spChg>
        <pc:picChg chg="del">
          <ac:chgData name="" userId="86a0bf6783e551ba" providerId="LiveId" clId="{389F1EEC-7A27-422F-BB8B-937C6EBE752E}" dt="2020-04-27T18:05:37.048" v="94" actId="478"/>
          <ac:picMkLst>
            <pc:docMk/>
            <pc:sldMk cId="765120981" sldId="260"/>
            <ac:picMk id="5" creationId="{28A2014A-4E9E-4DF9-B8A0-926D4AA3069D}"/>
          </ac:picMkLst>
        </pc:picChg>
        <pc:picChg chg="add mod">
          <ac:chgData name="" userId="86a0bf6783e551ba" providerId="LiveId" clId="{389F1EEC-7A27-422F-BB8B-937C6EBE752E}" dt="2020-04-27T18:07:08.290" v="113" actId="1076"/>
          <ac:picMkLst>
            <pc:docMk/>
            <pc:sldMk cId="765120981" sldId="260"/>
            <ac:picMk id="6" creationId="{0CCC7196-36F6-4F01-AFCF-3A18B56F748C}"/>
          </ac:picMkLst>
        </pc:picChg>
      </pc:sldChg>
      <pc:sldChg chg="addSp delSp modSp add delAnim modAnim">
        <pc:chgData name="" userId="86a0bf6783e551ba" providerId="LiveId" clId="{389F1EEC-7A27-422F-BB8B-937C6EBE752E}" dt="2020-05-14T17:27:03.583" v="1052"/>
        <pc:sldMkLst>
          <pc:docMk/>
          <pc:sldMk cId="1839953853" sldId="261"/>
        </pc:sldMkLst>
        <pc:spChg chg="mod">
          <ac:chgData name="" userId="86a0bf6783e551ba" providerId="LiveId" clId="{389F1EEC-7A27-422F-BB8B-937C6EBE752E}" dt="2020-04-27T18:14:00.032" v="165" actId="20577"/>
          <ac:spMkLst>
            <pc:docMk/>
            <pc:sldMk cId="1839953853" sldId="261"/>
            <ac:spMk id="3" creationId="{010F4B33-FD47-4542-932E-E4BF2842EE23}"/>
          </ac:spMkLst>
        </pc:spChg>
        <pc:picChg chg="add mod">
          <ac:chgData name="" userId="86a0bf6783e551ba" providerId="LiveId" clId="{389F1EEC-7A27-422F-BB8B-937C6EBE752E}" dt="2020-04-27T18:14:15.447" v="168" actId="1076"/>
          <ac:picMkLst>
            <pc:docMk/>
            <pc:sldMk cId="1839953853" sldId="261"/>
            <ac:picMk id="5" creationId="{4C8901A3-1D65-432B-BEA7-B6C4A3470C55}"/>
          </ac:picMkLst>
        </pc:picChg>
        <pc:picChg chg="del">
          <ac:chgData name="" userId="86a0bf6783e551ba" providerId="LiveId" clId="{389F1EEC-7A27-422F-BB8B-937C6EBE752E}" dt="2020-04-27T18:12:27.540" v="144" actId="478"/>
          <ac:picMkLst>
            <pc:docMk/>
            <pc:sldMk cId="1839953853" sldId="261"/>
            <ac:picMk id="6" creationId="{0CCC7196-36F6-4F01-AFCF-3A18B56F748C}"/>
          </ac:picMkLst>
        </pc:picChg>
      </pc:sldChg>
      <pc:sldChg chg="addSp modSp add modTransition modAnim">
        <pc:chgData name="" userId="86a0bf6783e551ba" providerId="LiveId" clId="{389F1EEC-7A27-422F-BB8B-937C6EBE752E}" dt="2020-04-27T18:25:38.762" v="208"/>
        <pc:sldMkLst>
          <pc:docMk/>
          <pc:sldMk cId="3470277656" sldId="262"/>
        </pc:sldMkLst>
        <pc:spChg chg="mod">
          <ac:chgData name="" userId="86a0bf6783e551ba" providerId="LiveId" clId="{389F1EEC-7A27-422F-BB8B-937C6EBE752E}" dt="2020-04-27T18:14:33.217" v="170" actId="114"/>
          <ac:spMkLst>
            <pc:docMk/>
            <pc:sldMk cId="3470277656" sldId="262"/>
            <ac:spMk id="3" creationId="{010F4B33-FD47-4542-932E-E4BF2842EE23}"/>
          </ac:spMkLst>
        </pc:spChg>
        <pc:picChg chg="add mod">
          <ac:chgData name="" userId="86a0bf6783e551ba" providerId="LiveId" clId="{389F1EEC-7A27-422F-BB8B-937C6EBE752E}" dt="2020-04-27T18:15:17.798" v="173" actId="1076"/>
          <ac:picMkLst>
            <pc:docMk/>
            <pc:sldMk cId="3470277656" sldId="262"/>
            <ac:picMk id="5" creationId="{52E19BC9-D275-4ED2-ADB1-71F1D501F1FD}"/>
          </ac:picMkLst>
        </pc:picChg>
      </pc:sldChg>
      <pc:sldChg chg="addSp modSp add modTransition modAnim">
        <pc:chgData name="" userId="86a0bf6783e551ba" providerId="LiveId" clId="{389F1EEC-7A27-422F-BB8B-937C6EBE752E}" dt="2020-05-14T17:34:28.557" v="1176"/>
        <pc:sldMkLst>
          <pc:docMk/>
          <pc:sldMk cId="2697799098" sldId="263"/>
        </pc:sldMkLst>
        <pc:spChg chg="mod">
          <ac:chgData name="" userId="86a0bf6783e551ba" providerId="LiveId" clId="{389F1EEC-7A27-422F-BB8B-937C6EBE752E}" dt="2020-04-27T18:16:24.454" v="176" actId="122"/>
          <ac:spMkLst>
            <pc:docMk/>
            <pc:sldMk cId="2697799098" sldId="263"/>
            <ac:spMk id="2" creationId="{6A45263F-A0F3-422F-8596-78981F00D83A}"/>
          </ac:spMkLst>
        </pc:spChg>
        <pc:spChg chg="mod">
          <ac:chgData name="" userId="86a0bf6783e551ba" providerId="LiveId" clId="{389F1EEC-7A27-422F-BB8B-937C6EBE752E}" dt="2020-04-30T06:40:25.642" v="269" actId="20577"/>
          <ac:spMkLst>
            <pc:docMk/>
            <pc:sldMk cId="2697799098" sldId="263"/>
            <ac:spMk id="3" creationId="{F6C1FC5B-3310-4217-9E2D-AC2885114E93}"/>
          </ac:spMkLst>
        </pc:spChg>
        <pc:picChg chg="add mod">
          <ac:chgData name="" userId="86a0bf6783e551ba" providerId="LiveId" clId="{389F1EEC-7A27-422F-BB8B-937C6EBE752E}" dt="2020-04-30T06:35:07.292" v="233" actId="1076"/>
          <ac:picMkLst>
            <pc:docMk/>
            <pc:sldMk cId="2697799098" sldId="263"/>
            <ac:picMk id="5" creationId="{C46390A4-CED4-435B-AB7D-D35677D9DDEE}"/>
          </ac:picMkLst>
        </pc:picChg>
      </pc:sldChg>
      <pc:sldChg chg="addSp delSp modSp add modTransition delAnim modAnim">
        <pc:chgData name="" userId="86a0bf6783e551ba" providerId="LiveId" clId="{389F1EEC-7A27-422F-BB8B-937C6EBE752E}" dt="2020-05-14T17:27:16.723" v="1054"/>
        <pc:sldMkLst>
          <pc:docMk/>
          <pc:sldMk cId="1026901068" sldId="264"/>
        </pc:sldMkLst>
        <pc:spChg chg="mod">
          <ac:chgData name="" userId="86a0bf6783e551ba" providerId="LiveId" clId="{389F1EEC-7A27-422F-BB8B-937C6EBE752E}" dt="2020-04-30T06:43:36.826" v="293" actId="20577"/>
          <ac:spMkLst>
            <pc:docMk/>
            <pc:sldMk cId="1026901068" sldId="264"/>
            <ac:spMk id="3" creationId="{F6C1FC5B-3310-4217-9E2D-AC2885114E93}"/>
          </ac:spMkLst>
        </pc:spChg>
        <pc:picChg chg="del">
          <ac:chgData name="" userId="86a0bf6783e551ba" providerId="LiveId" clId="{389F1EEC-7A27-422F-BB8B-937C6EBE752E}" dt="2020-04-30T06:42:32.463" v="275" actId="478"/>
          <ac:picMkLst>
            <pc:docMk/>
            <pc:sldMk cId="1026901068" sldId="264"/>
            <ac:picMk id="5" creationId="{C46390A4-CED4-435B-AB7D-D35677D9DDEE}"/>
          </ac:picMkLst>
        </pc:picChg>
        <pc:picChg chg="add mod">
          <ac:chgData name="" userId="86a0bf6783e551ba" providerId="LiveId" clId="{389F1EEC-7A27-422F-BB8B-937C6EBE752E}" dt="2020-05-14T16:24:57.191" v="502" actId="1076"/>
          <ac:picMkLst>
            <pc:docMk/>
            <pc:sldMk cId="1026901068" sldId="264"/>
            <ac:picMk id="6" creationId="{1081354A-009B-4F0F-AD0F-6E74311D028B}"/>
          </ac:picMkLst>
        </pc:picChg>
      </pc:sldChg>
      <pc:sldChg chg="modSp add modTransition modAnim">
        <pc:chgData name="" userId="86a0bf6783e551ba" providerId="LiveId" clId="{389F1EEC-7A27-422F-BB8B-937C6EBE752E}" dt="2020-04-30T07:00:15.057" v="355"/>
        <pc:sldMkLst>
          <pc:docMk/>
          <pc:sldMk cId="2408314880" sldId="265"/>
        </pc:sldMkLst>
        <pc:spChg chg="mod">
          <ac:chgData name="" userId="86a0bf6783e551ba" providerId="LiveId" clId="{389F1EEC-7A27-422F-BB8B-937C6EBE752E}" dt="2020-04-30T06:51:52.406" v="332" actId="20577"/>
          <ac:spMkLst>
            <pc:docMk/>
            <pc:sldMk cId="2408314880" sldId="265"/>
            <ac:spMk id="3" creationId="{F6C1FC5B-3310-4217-9E2D-AC2885114E93}"/>
          </ac:spMkLst>
        </pc:spChg>
        <pc:picChg chg="mod">
          <ac:chgData name="" userId="86a0bf6783e551ba" providerId="LiveId" clId="{389F1EEC-7A27-422F-BB8B-937C6EBE752E}" dt="2020-04-30T06:54:07.893" v="336" actId="14826"/>
          <ac:picMkLst>
            <pc:docMk/>
            <pc:sldMk cId="2408314880" sldId="265"/>
            <ac:picMk id="6" creationId="{1081354A-009B-4F0F-AD0F-6E74311D028B}"/>
          </ac:picMkLst>
        </pc:picChg>
      </pc:sldChg>
      <pc:sldChg chg="addSp modSp add modTransition modAnim">
        <pc:chgData name="" userId="86a0bf6783e551ba" providerId="LiveId" clId="{389F1EEC-7A27-422F-BB8B-937C6EBE752E}" dt="2020-05-14T16:31:51.200" v="517"/>
        <pc:sldMkLst>
          <pc:docMk/>
          <pc:sldMk cId="3354512752" sldId="266"/>
        </pc:sldMkLst>
        <pc:spChg chg="mod">
          <ac:chgData name="" userId="86a0bf6783e551ba" providerId="LiveId" clId="{389F1EEC-7A27-422F-BB8B-937C6EBE752E}" dt="2020-04-30T07:12:11.654" v="365" actId="5793"/>
          <ac:spMkLst>
            <pc:docMk/>
            <pc:sldMk cId="3354512752" sldId="266"/>
            <ac:spMk id="2" creationId="{7CD3057E-7A8E-42CF-9B32-1306CD680252}"/>
          </ac:spMkLst>
        </pc:spChg>
        <pc:spChg chg="mod">
          <ac:chgData name="" userId="86a0bf6783e551ba" providerId="LiveId" clId="{389F1EEC-7A27-422F-BB8B-937C6EBE752E}" dt="2020-04-30T07:13:03.902" v="371" actId="20577"/>
          <ac:spMkLst>
            <pc:docMk/>
            <pc:sldMk cId="3354512752" sldId="266"/>
            <ac:spMk id="3" creationId="{4939DC1E-A1BC-440C-8FA2-2C81FE3DD7A3}"/>
          </ac:spMkLst>
        </pc:spChg>
        <pc:picChg chg="add mod">
          <ac:chgData name="" userId="86a0bf6783e551ba" providerId="LiveId" clId="{389F1EEC-7A27-422F-BB8B-937C6EBE752E}" dt="2020-04-30T07:13:42.659" v="377" actId="14826"/>
          <ac:picMkLst>
            <pc:docMk/>
            <pc:sldMk cId="3354512752" sldId="266"/>
            <ac:picMk id="5" creationId="{ECEDDE7A-0D3A-49B9-8AF6-C9A487237150}"/>
          </ac:picMkLst>
        </pc:picChg>
      </pc:sldChg>
      <pc:sldChg chg="modSp add modTransition modAnim">
        <pc:chgData name="" userId="86a0bf6783e551ba" providerId="LiveId" clId="{389F1EEC-7A27-422F-BB8B-937C6EBE752E}" dt="2020-05-14T16:35:34.884" v="533"/>
        <pc:sldMkLst>
          <pc:docMk/>
          <pc:sldMk cId="3858440279" sldId="267"/>
        </pc:sldMkLst>
        <pc:spChg chg="mod">
          <ac:chgData name="" userId="86a0bf6783e551ba" providerId="LiveId" clId="{389F1EEC-7A27-422F-BB8B-937C6EBE752E}" dt="2020-04-30T07:15:05.882" v="398" actId="20577"/>
          <ac:spMkLst>
            <pc:docMk/>
            <pc:sldMk cId="3858440279" sldId="267"/>
            <ac:spMk id="3" creationId="{4939DC1E-A1BC-440C-8FA2-2C81FE3DD7A3}"/>
          </ac:spMkLst>
        </pc:spChg>
        <pc:picChg chg="mod">
          <ac:chgData name="" userId="86a0bf6783e551ba" providerId="LiveId" clId="{389F1EEC-7A27-422F-BB8B-937C6EBE752E}" dt="2020-04-30T08:57:44.001" v="399" actId="14826"/>
          <ac:picMkLst>
            <pc:docMk/>
            <pc:sldMk cId="3858440279" sldId="267"/>
            <ac:picMk id="5" creationId="{ECEDDE7A-0D3A-49B9-8AF6-C9A487237150}"/>
          </ac:picMkLst>
        </pc:picChg>
      </pc:sldChg>
      <pc:sldChg chg="modSp add modAnim">
        <pc:chgData name="" userId="86a0bf6783e551ba" providerId="LiveId" clId="{389F1EEC-7A27-422F-BB8B-937C6EBE752E}" dt="2020-05-14T16:41:37.935" v="547"/>
        <pc:sldMkLst>
          <pc:docMk/>
          <pc:sldMk cId="70039699" sldId="268"/>
        </pc:sldMkLst>
        <pc:spChg chg="mod">
          <ac:chgData name="" userId="86a0bf6783e551ba" providerId="LiveId" clId="{389F1EEC-7A27-422F-BB8B-937C6EBE752E}" dt="2020-04-30T09:05:19.391" v="466" actId="20577"/>
          <ac:spMkLst>
            <pc:docMk/>
            <pc:sldMk cId="70039699" sldId="268"/>
            <ac:spMk id="3" creationId="{4939DC1E-A1BC-440C-8FA2-2C81FE3DD7A3}"/>
          </ac:spMkLst>
        </pc:spChg>
        <pc:picChg chg="mod">
          <ac:chgData name="" userId="86a0bf6783e551ba" providerId="LiveId" clId="{389F1EEC-7A27-422F-BB8B-937C6EBE752E}" dt="2020-04-30T09:09:14.977" v="470" actId="14826"/>
          <ac:picMkLst>
            <pc:docMk/>
            <pc:sldMk cId="70039699" sldId="268"/>
            <ac:picMk id="5" creationId="{ECEDDE7A-0D3A-49B9-8AF6-C9A487237150}"/>
          </ac:picMkLst>
        </pc:picChg>
      </pc:sldChg>
      <pc:sldChg chg="modSp add modAnim">
        <pc:chgData name="" userId="86a0bf6783e551ba" providerId="LiveId" clId="{389F1EEC-7A27-422F-BB8B-937C6EBE752E}" dt="2020-05-14T16:45:48.393" v="550"/>
        <pc:sldMkLst>
          <pc:docMk/>
          <pc:sldMk cId="3732305738" sldId="269"/>
        </pc:sldMkLst>
        <pc:spChg chg="mod">
          <ac:chgData name="" userId="86a0bf6783e551ba" providerId="LiveId" clId="{389F1EEC-7A27-422F-BB8B-937C6EBE752E}" dt="2020-04-30T09:11:52.971" v="487" actId="20577"/>
          <ac:spMkLst>
            <pc:docMk/>
            <pc:sldMk cId="3732305738" sldId="269"/>
            <ac:spMk id="3" creationId="{4939DC1E-A1BC-440C-8FA2-2C81FE3DD7A3}"/>
          </ac:spMkLst>
        </pc:spChg>
        <pc:picChg chg="mod">
          <ac:chgData name="" userId="86a0bf6783e551ba" providerId="LiveId" clId="{389F1EEC-7A27-422F-BB8B-937C6EBE752E}" dt="2020-04-30T09:22:31.466" v="489" actId="14826"/>
          <ac:picMkLst>
            <pc:docMk/>
            <pc:sldMk cId="3732305738" sldId="269"/>
            <ac:picMk id="5" creationId="{ECEDDE7A-0D3A-49B9-8AF6-C9A487237150}"/>
          </ac:picMkLst>
        </pc:picChg>
      </pc:sldChg>
      <pc:sldChg chg="modSp add modAnim">
        <pc:chgData name="" userId="86a0bf6783e551ba" providerId="LiveId" clId="{389F1EEC-7A27-422F-BB8B-937C6EBE752E}" dt="2020-05-14T16:48:43.240" v="556"/>
        <pc:sldMkLst>
          <pc:docMk/>
          <pc:sldMk cId="3062434578" sldId="270"/>
        </pc:sldMkLst>
        <pc:spChg chg="mod">
          <ac:chgData name="" userId="86a0bf6783e551ba" providerId="LiveId" clId="{389F1EEC-7A27-422F-BB8B-937C6EBE752E}" dt="2020-04-30T11:13:08.041" v="498" actId="20577"/>
          <ac:spMkLst>
            <pc:docMk/>
            <pc:sldMk cId="3062434578" sldId="270"/>
            <ac:spMk id="3" creationId="{4939DC1E-A1BC-440C-8FA2-2C81FE3DD7A3}"/>
          </ac:spMkLst>
        </pc:spChg>
        <pc:picChg chg="mod">
          <ac:chgData name="" userId="86a0bf6783e551ba" providerId="LiveId" clId="{389F1EEC-7A27-422F-BB8B-937C6EBE752E}" dt="2020-04-30T11:15:03.997" v="499" actId="14826"/>
          <ac:picMkLst>
            <pc:docMk/>
            <pc:sldMk cId="3062434578" sldId="270"/>
            <ac:picMk id="5" creationId="{ECEDDE7A-0D3A-49B9-8AF6-C9A487237150}"/>
          </ac:picMkLst>
        </pc:picChg>
      </pc:sldChg>
      <pc:sldChg chg="add del">
        <pc:chgData name="" userId="86a0bf6783e551ba" providerId="LiveId" clId="{389F1EEC-7A27-422F-BB8B-937C6EBE752E}" dt="2020-05-14T16:50:31.670" v="558" actId="2696"/>
        <pc:sldMkLst>
          <pc:docMk/>
          <pc:sldMk cId="853545380" sldId="271"/>
        </pc:sldMkLst>
      </pc:sldChg>
      <pc:sldChg chg="modSp add modAnim">
        <pc:chgData name="" userId="86a0bf6783e551ba" providerId="LiveId" clId="{389F1EEC-7A27-422F-BB8B-937C6EBE752E}" dt="2020-05-14T17:16:28.443" v="879" actId="1076"/>
        <pc:sldMkLst>
          <pc:docMk/>
          <pc:sldMk cId="3804172119" sldId="271"/>
        </pc:sldMkLst>
        <pc:spChg chg="mod">
          <ac:chgData name="" userId="86a0bf6783e551ba" providerId="LiveId" clId="{389F1EEC-7A27-422F-BB8B-937C6EBE752E}" dt="2020-05-14T17:16:16.882" v="878" actId="20577"/>
          <ac:spMkLst>
            <pc:docMk/>
            <pc:sldMk cId="3804172119" sldId="271"/>
            <ac:spMk id="3" creationId="{4939DC1E-A1BC-440C-8FA2-2C81FE3DD7A3}"/>
          </ac:spMkLst>
        </pc:spChg>
        <pc:picChg chg="mod">
          <ac:chgData name="" userId="86a0bf6783e551ba" providerId="LiveId" clId="{389F1EEC-7A27-422F-BB8B-937C6EBE752E}" dt="2020-05-14T17:16:28.443" v="879" actId="1076"/>
          <ac:picMkLst>
            <pc:docMk/>
            <pc:sldMk cId="3804172119" sldId="271"/>
            <ac:picMk id="5" creationId="{ECEDDE7A-0D3A-49B9-8AF6-C9A487237150}"/>
          </ac:picMkLst>
        </pc:picChg>
      </pc:sldChg>
      <pc:sldChg chg="modSp add modTransition modAnim">
        <pc:chgData name="" userId="86a0bf6783e551ba" providerId="LiveId" clId="{389F1EEC-7A27-422F-BB8B-937C6EBE752E}" dt="2020-05-14T17:33:45.529" v="1173"/>
        <pc:sldMkLst>
          <pc:docMk/>
          <pc:sldMk cId="2422649733" sldId="272"/>
        </pc:sldMkLst>
        <pc:spChg chg="mod">
          <ac:chgData name="" userId="86a0bf6783e551ba" providerId="LiveId" clId="{389F1EEC-7A27-422F-BB8B-937C6EBE752E}" dt="2020-05-14T17:32:03.642" v="1151" actId="20577"/>
          <ac:spMkLst>
            <pc:docMk/>
            <pc:sldMk cId="2422649733" sldId="272"/>
            <ac:spMk id="3" creationId="{47170B58-8CE7-46D0-9B2E-2D1BF01C3B71}"/>
          </ac:spMkLst>
        </pc:spChg>
      </pc:sldChg>
      <pc:sldChg chg="modSp add modAnim">
        <pc:chgData name="" userId="86a0bf6783e551ba" providerId="LiveId" clId="{389F1EEC-7A27-422F-BB8B-937C6EBE752E}" dt="2020-05-14T17:26:11.990" v="1049"/>
        <pc:sldMkLst>
          <pc:docMk/>
          <pc:sldMk cId="2442321113" sldId="273"/>
        </pc:sldMkLst>
        <pc:spChg chg="mod">
          <ac:chgData name="" userId="86a0bf6783e551ba" providerId="LiveId" clId="{389F1EEC-7A27-422F-BB8B-937C6EBE752E}" dt="2020-05-14T17:22:19.461" v="1029" actId="115"/>
          <ac:spMkLst>
            <pc:docMk/>
            <pc:sldMk cId="2442321113" sldId="273"/>
            <ac:spMk id="3" creationId="{4939DC1E-A1BC-440C-8FA2-2C81FE3DD7A3}"/>
          </ac:spMkLst>
        </pc:spChg>
        <pc:picChg chg="mod">
          <ac:chgData name="" userId="86a0bf6783e551ba" providerId="LiveId" clId="{389F1EEC-7A27-422F-BB8B-937C6EBE752E}" dt="2020-05-14T17:23:15.348" v="1031" actId="1076"/>
          <ac:picMkLst>
            <pc:docMk/>
            <pc:sldMk cId="2442321113" sldId="273"/>
            <ac:picMk id="5" creationId="{ECEDDE7A-0D3A-49B9-8AF6-C9A48723715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5/14/2020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5/14/2020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5/14/2020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5/14/2020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E08F1-9871-48E1-873D-3A389B4D2B87}"/>
              </a:ext>
            </a:extLst>
          </p:cNvPr>
          <p:cNvSpPr>
            <a:spLocks noGrp="1"/>
          </p:cNvSpPr>
          <p:nvPr>
            <p:ph type="ctrTitle"/>
          </p:nvPr>
        </p:nvSpPr>
        <p:spPr/>
        <p:txBody>
          <a:bodyPr/>
          <a:lstStyle/>
          <a:p>
            <a:r>
              <a:rPr lang="de-DE" dirty="0"/>
              <a:t>Das Leben in der Großstadt Rom</a:t>
            </a:r>
          </a:p>
        </p:txBody>
      </p:sp>
      <p:sp>
        <p:nvSpPr>
          <p:cNvPr id="3" name="Untertitel 2">
            <a:extLst>
              <a:ext uri="{FF2B5EF4-FFF2-40B4-BE49-F238E27FC236}">
                <a16:creationId xmlns:a16="http://schemas.microsoft.com/office/drawing/2014/main" id="{CAC44912-382E-4937-8E4C-414F31A9632F}"/>
              </a:ext>
            </a:extLst>
          </p:cNvPr>
          <p:cNvSpPr>
            <a:spLocks noGrp="1"/>
          </p:cNvSpPr>
          <p:nvPr>
            <p:ph type="subTitle" idx="1"/>
          </p:nvPr>
        </p:nvSpPr>
        <p:spPr/>
        <p:txBody>
          <a:bodyPr/>
          <a:lstStyle/>
          <a:p>
            <a:r>
              <a:rPr lang="de-DE" dirty="0"/>
              <a:t>von Leon Rabe</a:t>
            </a:r>
          </a:p>
        </p:txBody>
      </p:sp>
    </p:spTree>
    <p:extLst>
      <p:ext uri="{BB962C8B-B14F-4D97-AF65-F5344CB8AC3E}">
        <p14:creationId xmlns:p14="http://schemas.microsoft.com/office/powerpoint/2010/main" val="3206783461"/>
      </p:ext>
    </p:extLst>
  </p:cSld>
  <p:clrMapOvr>
    <a:masterClrMapping/>
  </p:clrMapOvr>
  <mc:AlternateContent xmlns:mc="http://schemas.openxmlformats.org/markup-compatibility/2006">
    <mc:Choice xmlns:p14="http://schemas.microsoft.com/office/powerpoint/2010/main" Requires="p14">
      <p:transition spd="med" p14:dur="700" advClick="0" advTm="4000">
        <p:fade/>
        <p:sndAc>
          <p:stSnd>
            <p:snd r:embed="rId2" name="click.wav"/>
          </p:stSnd>
        </p:sndAc>
      </p:transition>
    </mc:Choice>
    <mc:Fallback>
      <p:transition spd="med" advClick="0" advTm="4000">
        <p:fade/>
        <p:sndAc>
          <p:stSnd>
            <p:snd r:embed="rId2"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5263F-A0F3-422F-8596-78981F00D83A}"/>
              </a:ext>
            </a:extLst>
          </p:cNvPr>
          <p:cNvSpPr>
            <a:spLocks noGrp="1"/>
          </p:cNvSpPr>
          <p:nvPr>
            <p:ph type="title"/>
          </p:nvPr>
        </p:nvSpPr>
        <p:spPr/>
        <p:txBody>
          <a:bodyPr/>
          <a:lstStyle/>
          <a:p>
            <a:pPr algn="ctr"/>
            <a:r>
              <a:rPr lang="de-DE" b="1" dirty="0"/>
              <a:t>Nachteile für das Leben in Rom:</a:t>
            </a:r>
            <a:br>
              <a:rPr lang="de-DE" dirty="0"/>
            </a:br>
            <a:endParaRPr lang="de-DE" dirty="0"/>
          </a:p>
        </p:txBody>
      </p:sp>
      <p:sp>
        <p:nvSpPr>
          <p:cNvPr id="3" name="Inhaltsplatzhalter 2">
            <a:extLst>
              <a:ext uri="{FF2B5EF4-FFF2-40B4-BE49-F238E27FC236}">
                <a16:creationId xmlns:a16="http://schemas.microsoft.com/office/drawing/2014/main" id="{F6C1FC5B-3310-4217-9E2D-AC2885114E93}"/>
              </a:ext>
            </a:extLst>
          </p:cNvPr>
          <p:cNvSpPr>
            <a:spLocks noGrp="1"/>
          </p:cNvSpPr>
          <p:nvPr>
            <p:ph idx="1"/>
          </p:nvPr>
        </p:nvSpPr>
        <p:spPr/>
        <p:txBody>
          <a:bodyPr>
            <a:normAutofit/>
          </a:bodyPr>
          <a:lstStyle/>
          <a:p>
            <a:r>
              <a:rPr lang="de-DE" b="1" dirty="0"/>
              <a:t>Gestank</a:t>
            </a:r>
            <a:endParaRPr lang="de-DE" dirty="0"/>
          </a:p>
          <a:p>
            <a:r>
              <a:rPr lang="de-DE" b="1" dirty="0"/>
              <a:t>Bildung</a:t>
            </a:r>
          </a:p>
          <a:p>
            <a:r>
              <a:rPr lang="de-DE" b="1" dirty="0"/>
              <a:t>Sklaverei</a:t>
            </a:r>
            <a:endParaRPr lang="de-DE" dirty="0"/>
          </a:p>
          <a:p>
            <a:pPr marL="0" indent="0">
              <a:buNone/>
            </a:pPr>
            <a:r>
              <a:rPr lang="de-DE" dirty="0"/>
              <a:t>	Im  antiken  Rom  gehörten  Sklaven  zum  Bild  der  Stadt.  Kriegsgefangene  	und  gefangene  Piraten  aus allen Teilen der Welt wurden auf Sklavenmärkten 	verkauft. Ihr  Leben  waren  abhängig  von  ihren  Besitzern, wie sie behandelt 	wurden oder welche Art der Arbeit sie verrichten mussten. Aber auch das  	Leben  als  Gladiator  bot  zwar  einige  Annehmlichkeiten wie  ausreichend  zu  	essen  und  medizinische  Versorgung,  war  aber  buchstäblich  ein  Kampf  	ums  Überleben.  </a:t>
            </a:r>
          </a:p>
          <a:p>
            <a:endParaRPr lang="de-DE" dirty="0"/>
          </a:p>
        </p:txBody>
      </p:sp>
      <p:pic>
        <p:nvPicPr>
          <p:cNvPr id="6" name="Grafik 5">
            <a:extLst>
              <a:ext uri="{FF2B5EF4-FFF2-40B4-BE49-F238E27FC236}">
                <a16:creationId xmlns:a16="http://schemas.microsoft.com/office/drawing/2014/main" id="{1081354A-009B-4F0F-AD0F-6E74311D028B}"/>
              </a:ext>
            </a:extLst>
          </p:cNvPr>
          <p:cNvPicPr>
            <a:picLocks noChangeAspect="1"/>
          </p:cNvPicPr>
          <p:nvPr/>
        </p:nvPicPr>
        <p:blipFill>
          <a:blip r:embed="rId2"/>
          <a:stretch>
            <a:fillRect/>
          </a:stretch>
        </p:blipFill>
        <p:spPr>
          <a:xfrm>
            <a:off x="3384987" y="2371540"/>
            <a:ext cx="5422025" cy="3410320"/>
          </a:xfrm>
          <a:prstGeom prst="rect">
            <a:avLst/>
          </a:prstGeom>
        </p:spPr>
      </p:pic>
    </p:spTree>
    <p:extLst>
      <p:ext uri="{BB962C8B-B14F-4D97-AF65-F5344CB8AC3E}">
        <p14:creationId xmlns:p14="http://schemas.microsoft.com/office/powerpoint/2010/main" val="240831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xit" presetSubtype="32" fill="hold" nodeType="clickEffect">
                                  <p:stCondLst>
                                    <p:cond delay="0"/>
                                  </p:stCondLst>
                                  <p:childTnLst>
                                    <p:anim calcmode="lin" valueType="num">
                                      <p:cBhvr>
                                        <p:cTn id="17" dur="500"/>
                                        <p:tgtEl>
                                          <p:spTgt spid="6"/>
                                        </p:tgtEl>
                                        <p:attrNameLst>
                                          <p:attrName>ppt_w</p:attrName>
                                        </p:attrNameLst>
                                      </p:cBhvr>
                                      <p:tavLst>
                                        <p:tav tm="0">
                                          <p:val>
                                            <p:strVal val="ppt_w"/>
                                          </p:val>
                                        </p:tav>
                                        <p:tav tm="100000">
                                          <p:val>
                                            <p:fltVal val="0"/>
                                          </p:val>
                                        </p:tav>
                                      </p:tavLst>
                                    </p:anim>
                                    <p:anim calcmode="lin" valueType="num">
                                      <p:cBhvr>
                                        <p:cTn id="18" dur="500"/>
                                        <p:tgtEl>
                                          <p:spTgt spid="6"/>
                                        </p:tgtEl>
                                        <p:attrNameLst>
                                          <p:attrName>ppt_h</p:attrName>
                                        </p:attrNameLst>
                                      </p:cBhvr>
                                      <p:tavLst>
                                        <p:tav tm="0">
                                          <p:val>
                                            <p:strVal val="ppt_h"/>
                                          </p:val>
                                        </p:tav>
                                        <p:tav tm="100000">
                                          <p:val>
                                            <p:fltVal val="0"/>
                                          </p:val>
                                        </p:tav>
                                      </p:tavLst>
                                    </p:anim>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nodeType="clickEffect">
                                  <p:stCondLst>
                                    <p:cond delay="0"/>
                                  </p:stCondLst>
                                  <p:childTnLst>
                                    <p:animEffect transition="out" filter="randombar(horizontal)">
                                      <p:cBhvr>
                                        <p:cTn id="30" dur="500"/>
                                        <p:tgtEl>
                                          <p:spTgt spid="3">
                                            <p:txEl>
                                              <p:pRg st="3" end="3"/>
                                            </p:txEl>
                                          </p:spTgt>
                                        </p:tgtEl>
                                      </p:cBhvr>
                                    </p:animEffect>
                                    <p:set>
                                      <p:cBhvr>
                                        <p:cTn id="31" dur="1" fill="hold">
                                          <p:stCondLst>
                                            <p:cond delay="499"/>
                                          </p:stCondLst>
                                        </p:cTn>
                                        <p:tgtEl>
                                          <p:spTgt spid="3">
                                            <p:txEl>
                                              <p:pRg st="3" end="3"/>
                                            </p:txEl>
                                          </p:spTgt>
                                        </p:tgtEl>
                                        <p:attrNameLst>
                                          <p:attrName>style.visibility</p:attrName>
                                        </p:attrNameLst>
                                      </p:cBhvr>
                                      <p:to>
                                        <p:strVal val="hidden"/>
                                      </p:to>
                                    </p:set>
                                  </p:childTnLst>
                                </p:cTn>
                              </p:par>
                            </p:childTnLst>
                          </p:cTn>
                        </p:par>
                        <p:par>
                          <p:cTn id="32" fill="hold">
                            <p:stCondLst>
                              <p:cond delay="500"/>
                            </p:stCondLst>
                            <p:childTnLst>
                              <p:par>
                                <p:cTn id="33" presetID="42" presetClass="exit" presetSubtype="0" fill="hold" grpId="0" nodeType="afterEffect">
                                  <p:stCondLst>
                                    <p:cond delay="0"/>
                                  </p:stCondLst>
                                  <p:childTnLst>
                                    <p:animEffect transition="out" filter="fade">
                                      <p:cBhvr>
                                        <p:cTn id="34" dur="1000"/>
                                        <p:tgtEl>
                                          <p:spTgt spid="3">
                                            <p:txEl>
                                              <p:pRg st="0" end="0"/>
                                            </p:txEl>
                                          </p:spTgt>
                                        </p:tgtEl>
                                      </p:cBhvr>
                                    </p:animEffect>
                                    <p:anim calcmode="lin" valueType="num">
                                      <p:cBhvr>
                                        <p:cTn id="35"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36" dur="1000"/>
                                        <p:tgtEl>
                                          <p:spTgt spid="3">
                                            <p:txEl>
                                              <p:pRg st="0" end="0"/>
                                            </p:txEl>
                                          </p:spTgt>
                                        </p:tgtEl>
                                        <p:attrNameLst>
                                          <p:attrName>ppt_y</p:attrName>
                                        </p:attrNameLst>
                                      </p:cBhvr>
                                      <p:tavLst>
                                        <p:tav tm="0">
                                          <p:val>
                                            <p:strVal val="ppt_y"/>
                                          </p:val>
                                        </p:tav>
                                        <p:tav tm="100000">
                                          <p:val>
                                            <p:strVal val="ppt_y+.1"/>
                                          </p:val>
                                        </p:tav>
                                      </p:tavLst>
                                    </p:anim>
                                    <p:set>
                                      <p:cBhvr>
                                        <p:cTn id="37" dur="1" fill="hold">
                                          <p:stCondLst>
                                            <p:cond delay="999"/>
                                          </p:stCondLst>
                                        </p:cTn>
                                        <p:tgtEl>
                                          <p:spTgt spid="3">
                                            <p:txEl>
                                              <p:pRg st="0" end="0"/>
                                            </p:txEl>
                                          </p:spTgt>
                                        </p:tgtEl>
                                        <p:attrNameLst>
                                          <p:attrName>style.visibility</p:attrName>
                                        </p:attrNameLst>
                                      </p:cBhvr>
                                      <p:to>
                                        <p:strVal val="hidden"/>
                                      </p:to>
                                    </p:set>
                                  </p:childTnLst>
                                </p:cTn>
                              </p:par>
                            </p:childTnLst>
                          </p:cTn>
                        </p:par>
                        <p:par>
                          <p:cTn id="38" fill="hold">
                            <p:stCondLst>
                              <p:cond delay="1500"/>
                            </p:stCondLst>
                            <p:childTnLst>
                              <p:par>
                                <p:cTn id="39" presetID="42" presetClass="exit" presetSubtype="0" fill="hold" grpId="0" nodeType="afterEffect">
                                  <p:stCondLst>
                                    <p:cond delay="0"/>
                                  </p:stCondLst>
                                  <p:childTnLst>
                                    <p:animEffect transition="out" filter="fade">
                                      <p:cBhvr>
                                        <p:cTn id="40" dur="1000"/>
                                        <p:tgtEl>
                                          <p:spTgt spid="3">
                                            <p:txEl>
                                              <p:pRg st="1" end="1"/>
                                            </p:txEl>
                                          </p:spTgt>
                                        </p:tgtEl>
                                      </p:cBhvr>
                                    </p:animEffect>
                                    <p:anim calcmode="lin" valueType="num">
                                      <p:cBhvr>
                                        <p:cTn id="41" dur="1000"/>
                                        <p:tgtEl>
                                          <p:spTgt spid="3">
                                            <p:txEl>
                                              <p:pRg st="1" end="1"/>
                                            </p:txEl>
                                          </p:spTgt>
                                        </p:tgtEl>
                                        <p:attrNameLst>
                                          <p:attrName>ppt_x</p:attrName>
                                        </p:attrNameLst>
                                      </p:cBhvr>
                                      <p:tavLst>
                                        <p:tav tm="0">
                                          <p:val>
                                            <p:strVal val="ppt_x"/>
                                          </p:val>
                                        </p:tav>
                                        <p:tav tm="100000">
                                          <p:val>
                                            <p:strVal val="ppt_x"/>
                                          </p:val>
                                        </p:tav>
                                      </p:tavLst>
                                    </p:anim>
                                    <p:anim calcmode="lin" valueType="num">
                                      <p:cBhvr>
                                        <p:cTn id="42" dur="1000"/>
                                        <p:tgtEl>
                                          <p:spTgt spid="3">
                                            <p:txEl>
                                              <p:pRg st="1" end="1"/>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3">
                                            <p:txEl>
                                              <p:pRg st="1" end="1"/>
                                            </p:txEl>
                                          </p:spTgt>
                                        </p:tgtEl>
                                        <p:attrNameLst>
                                          <p:attrName>style.visibility</p:attrName>
                                        </p:attrNameLst>
                                      </p:cBhvr>
                                      <p:to>
                                        <p:strVal val="hidden"/>
                                      </p:to>
                                    </p:set>
                                  </p:childTnLst>
                                </p:cTn>
                              </p:par>
                            </p:childTnLst>
                          </p:cTn>
                        </p:par>
                        <p:par>
                          <p:cTn id="44" fill="hold">
                            <p:stCondLst>
                              <p:cond delay="2500"/>
                            </p:stCondLst>
                            <p:childTnLst>
                              <p:par>
                                <p:cTn id="45" presetID="42" presetClass="exit" presetSubtype="0" fill="hold" grpId="0" nodeType="afterEffect">
                                  <p:stCondLst>
                                    <p:cond delay="0"/>
                                  </p:stCondLst>
                                  <p:childTnLst>
                                    <p:animEffect transition="out" filter="fade">
                                      <p:cBhvr>
                                        <p:cTn id="46" dur="1000"/>
                                        <p:tgtEl>
                                          <p:spTgt spid="3">
                                            <p:txEl>
                                              <p:pRg st="2" end="2"/>
                                            </p:txEl>
                                          </p:spTgt>
                                        </p:tgtEl>
                                      </p:cBhvr>
                                    </p:animEffect>
                                    <p:anim calcmode="lin" valueType="num">
                                      <p:cBhvr>
                                        <p:cTn id="47" dur="1000"/>
                                        <p:tgtEl>
                                          <p:spTgt spid="3">
                                            <p:txEl>
                                              <p:pRg st="2" end="2"/>
                                            </p:txEl>
                                          </p:spTgt>
                                        </p:tgtEl>
                                        <p:attrNameLst>
                                          <p:attrName>ppt_x</p:attrName>
                                        </p:attrNameLst>
                                      </p:cBhvr>
                                      <p:tavLst>
                                        <p:tav tm="0">
                                          <p:val>
                                            <p:strVal val="ppt_x"/>
                                          </p:val>
                                        </p:tav>
                                        <p:tav tm="100000">
                                          <p:val>
                                            <p:strVal val="ppt_x"/>
                                          </p:val>
                                        </p:tav>
                                      </p:tavLst>
                                    </p:anim>
                                    <p:anim calcmode="lin" valueType="num">
                                      <p:cBhvr>
                                        <p:cTn id="48" dur="1000"/>
                                        <p:tgtEl>
                                          <p:spTgt spid="3">
                                            <p:txEl>
                                              <p:pRg st="2" end="2"/>
                                            </p:txEl>
                                          </p:spTgt>
                                        </p:tgtEl>
                                        <p:attrNameLst>
                                          <p:attrName>ppt_y</p:attrName>
                                        </p:attrNameLst>
                                      </p:cBhvr>
                                      <p:tavLst>
                                        <p:tav tm="0">
                                          <p:val>
                                            <p:strVal val="ppt_y"/>
                                          </p:val>
                                        </p:tav>
                                        <p:tav tm="100000">
                                          <p:val>
                                            <p:strVal val="ppt_y+.1"/>
                                          </p:val>
                                        </p:tav>
                                      </p:tavLst>
                                    </p:anim>
                                    <p:set>
                                      <p:cBhvr>
                                        <p:cTn id="49" dur="1" fill="hold">
                                          <p:stCondLst>
                                            <p:cond delay="999"/>
                                          </p:stCondLst>
                                        </p:cTn>
                                        <p:tgtEl>
                                          <p:spTgt spid="3">
                                            <p:txEl>
                                              <p:pRg st="2" end="2"/>
                                            </p:txEl>
                                          </p:spTgt>
                                        </p:tgtEl>
                                        <p:attrNameLst>
                                          <p:attrName>style.visibility</p:attrName>
                                        </p:attrNameLst>
                                      </p:cBhvr>
                                      <p:to>
                                        <p:strVal val="hidden"/>
                                      </p:to>
                                    </p:set>
                                  </p:childTnLst>
                                </p:cTn>
                              </p:par>
                            </p:childTnLst>
                          </p:cTn>
                        </p:par>
                        <p:par>
                          <p:cTn id="50" fill="hold">
                            <p:stCondLst>
                              <p:cond delay="3500"/>
                            </p:stCondLst>
                            <p:childTnLst>
                              <p:par>
                                <p:cTn id="51" presetID="42" presetClass="exit" presetSubtype="0" fill="hold" grpId="0" nodeType="afterEffect">
                                  <p:stCondLst>
                                    <p:cond delay="0"/>
                                  </p:stCondLst>
                                  <p:childTnLst>
                                    <p:animEffect transition="out" filter="fade">
                                      <p:cBhvr>
                                        <p:cTn id="52" dur="1000"/>
                                        <p:tgtEl>
                                          <p:spTgt spid="3">
                                            <p:txEl>
                                              <p:pRg st="3" end="3"/>
                                            </p:txEl>
                                          </p:spTgt>
                                        </p:tgtEl>
                                      </p:cBhvr>
                                    </p:animEffect>
                                    <p:anim calcmode="lin" valueType="num">
                                      <p:cBhvr>
                                        <p:cTn id="53" dur="1000"/>
                                        <p:tgtEl>
                                          <p:spTgt spid="3">
                                            <p:txEl>
                                              <p:pRg st="3" end="3"/>
                                            </p:txEl>
                                          </p:spTgt>
                                        </p:tgtEl>
                                        <p:attrNameLst>
                                          <p:attrName>ppt_x</p:attrName>
                                        </p:attrNameLst>
                                      </p:cBhvr>
                                      <p:tavLst>
                                        <p:tav tm="0">
                                          <p:val>
                                            <p:strVal val="ppt_x"/>
                                          </p:val>
                                        </p:tav>
                                        <p:tav tm="100000">
                                          <p:val>
                                            <p:strVal val="ppt_x"/>
                                          </p:val>
                                        </p:tav>
                                      </p:tavLst>
                                    </p:anim>
                                    <p:anim calcmode="lin" valueType="num">
                                      <p:cBhvr>
                                        <p:cTn id="54" dur="1000"/>
                                        <p:tgtEl>
                                          <p:spTgt spid="3">
                                            <p:txEl>
                                              <p:pRg st="3" end="3"/>
                                            </p:txEl>
                                          </p:spTgt>
                                        </p:tgtEl>
                                        <p:attrNameLst>
                                          <p:attrName>ppt_y</p:attrName>
                                        </p:attrNameLst>
                                      </p:cBhvr>
                                      <p:tavLst>
                                        <p:tav tm="0">
                                          <p:val>
                                            <p:strVal val="ppt_y"/>
                                          </p:val>
                                        </p:tav>
                                        <p:tav tm="100000">
                                          <p:val>
                                            <p:strVal val="ppt_y+.1"/>
                                          </p:val>
                                        </p:tav>
                                      </p:tavLst>
                                    </p:anim>
                                    <p:set>
                                      <p:cBhvr>
                                        <p:cTn id="55" dur="1" fill="hold">
                                          <p:stCondLst>
                                            <p:cond delay="999"/>
                                          </p:stCondLst>
                                        </p:cTn>
                                        <p:tgtEl>
                                          <p:spTgt spid="3">
                                            <p:txEl>
                                              <p:pRg st="3" end="3"/>
                                            </p:txEl>
                                          </p:spTgt>
                                        </p:tgtEl>
                                        <p:attrNameLst>
                                          <p:attrName>style.visibility</p:attrName>
                                        </p:attrNameLst>
                                      </p:cBhvr>
                                      <p:to>
                                        <p:strVal val="hidden"/>
                                      </p:to>
                                    </p:set>
                                  </p:childTnLst>
                                </p:cTn>
                              </p:par>
                              <p:par>
                                <p:cTn id="56" presetID="42" presetClass="exit" presetSubtype="0" fill="hold" nodeType="withEffect">
                                  <p:stCondLst>
                                    <p:cond delay="0"/>
                                  </p:stCondLst>
                                  <p:childTnLst>
                                    <p:animEffect transition="out" filter="fade">
                                      <p:cBhvr>
                                        <p:cTn id="57" dur="1000"/>
                                        <p:tgtEl>
                                          <p:spTgt spid="6"/>
                                        </p:tgtEl>
                                      </p:cBhvr>
                                    </p:animEffect>
                                    <p:anim calcmode="lin" valueType="num">
                                      <p:cBhvr>
                                        <p:cTn id="58" dur="1000"/>
                                        <p:tgtEl>
                                          <p:spTgt spid="6"/>
                                        </p:tgtEl>
                                        <p:attrNameLst>
                                          <p:attrName>ppt_x</p:attrName>
                                        </p:attrNameLst>
                                      </p:cBhvr>
                                      <p:tavLst>
                                        <p:tav tm="0">
                                          <p:val>
                                            <p:strVal val="ppt_x"/>
                                          </p:val>
                                        </p:tav>
                                        <p:tav tm="100000">
                                          <p:val>
                                            <p:strVal val="ppt_x"/>
                                          </p:val>
                                        </p:tav>
                                      </p:tavLst>
                                    </p:anim>
                                    <p:anim calcmode="lin" valueType="num">
                                      <p:cBhvr>
                                        <p:cTn id="59" dur="1000"/>
                                        <p:tgtEl>
                                          <p:spTgt spid="6"/>
                                        </p:tgtEl>
                                        <p:attrNameLst>
                                          <p:attrName>ppt_y</p:attrName>
                                        </p:attrNameLst>
                                      </p:cBhvr>
                                      <p:tavLst>
                                        <p:tav tm="0">
                                          <p:val>
                                            <p:strVal val="ppt_y"/>
                                          </p:val>
                                        </p:tav>
                                        <p:tav tm="100000">
                                          <p:val>
                                            <p:strVal val="ppt_y+.1"/>
                                          </p:val>
                                        </p:tav>
                                      </p:tavLst>
                                    </p:anim>
                                    <p:set>
                                      <p:cBhvr>
                                        <p:cTn id="60" dur="1" fill="hold">
                                          <p:stCondLst>
                                            <p:cond delay="999"/>
                                          </p:stCondLst>
                                        </p:cTn>
                                        <p:tgtEl>
                                          <p:spTgt spid="6"/>
                                        </p:tgtEl>
                                        <p:attrNameLst>
                                          <p:attrName>style.visibility</p:attrName>
                                        </p:attrNameLst>
                                      </p:cBhvr>
                                      <p:to>
                                        <p:strVal val="hidden"/>
                                      </p:to>
                                    </p:set>
                                  </p:childTnLst>
                                </p:cTn>
                              </p:par>
                              <p:par>
                                <p:cTn id="61" presetID="42" presetClass="exit" presetSubtype="0" fill="hold" grpId="0" nodeType="withEffect">
                                  <p:stCondLst>
                                    <p:cond delay="0"/>
                                  </p:stCondLst>
                                  <p:childTnLst>
                                    <p:animEffect transition="out" filter="fade">
                                      <p:cBhvr>
                                        <p:cTn id="62" dur="1000"/>
                                        <p:tgtEl>
                                          <p:spTgt spid="2"/>
                                        </p:tgtEl>
                                      </p:cBhvr>
                                    </p:animEffect>
                                    <p:anim calcmode="lin" valueType="num">
                                      <p:cBhvr>
                                        <p:cTn id="63" dur="1000"/>
                                        <p:tgtEl>
                                          <p:spTgt spid="2"/>
                                        </p:tgtEl>
                                        <p:attrNameLst>
                                          <p:attrName>ppt_x</p:attrName>
                                        </p:attrNameLst>
                                      </p:cBhvr>
                                      <p:tavLst>
                                        <p:tav tm="0">
                                          <p:val>
                                            <p:strVal val="ppt_x"/>
                                          </p:val>
                                        </p:tav>
                                        <p:tav tm="100000">
                                          <p:val>
                                            <p:strVal val="ppt_x"/>
                                          </p:val>
                                        </p:tav>
                                      </p:tavLst>
                                    </p:anim>
                                    <p:anim calcmode="lin" valueType="num">
                                      <p:cBhvr>
                                        <p:cTn id="64" dur="1000"/>
                                        <p:tgtEl>
                                          <p:spTgt spid="2"/>
                                        </p:tgtEl>
                                        <p:attrNameLst>
                                          <p:attrName>ppt_y</p:attrName>
                                        </p:attrNameLst>
                                      </p:cBhvr>
                                      <p:tavLst>
                                        <p:tav tm="0">
                                          <p:val>
                                            <p:strVal val="ppt_y"/>
                                          </p:val>
                                        </p:tav>
                                        <p:tav tm="100000">
                                          <p:val>
                                            <p:strVal val="ppt_y+.1"/>
                                          </p:val>
                                        </p:tav>
                                      </p:tavLst>
                                    </p:anim>
                                    <p:set>
                                      <p:cBhvr>
                                        <p:cTn id="65"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3057E-7A8E-42CF-9B32-1306CD680252}"/>
              </a:ext>
            </a:extLst>
          </p:cNvPr>
          <p:cNvSpPr>
            <a:spLocks noGrp="1"/>
          </p:cNvSpPr>
          <p:nvPr>
            <p:ph type="title"/>
          </p:nvPr>
        </p:nvSpPr>
        <p:spPr/>
        <p:txBody>
          <a:bodyPr>
            <a:normAutofit fontScale="90000"/>
          </a:bodyPr>
          <a:lstStyle/>
          <a:p>
            <a:r>
              <a:rPr lang="de-DE" b="1" dirty="0"/>
              <a:t>Doch wie  gestalteten  die  Römer  ihren  Alltag?</a:t>
            </a:r>
            <a:br>
              <a:rPr lang="de-DE" dirty="0"/>
            </a:br>
            <a:endParaRPr lang="de-DE" dirty="0"/>
          </a:p>
        </p:txBody>
      </p:sp>
      <p:sp>
        <p:nvSpPr>
          <p:cNvPr id="3" name="Inhaltsplatzhalter 2">
            <a:extLst>
              <a:ext uri="{FF2B5EF4-FFF2-40B4-BE49-F238E27FC236}">
                <a16:creationId xmlns:a16="http://schemas.microsoft.com/office/drawing/2014/main" id="{4939DC1E-A1BC-440C-8FA2-2C81FE3DD7A3}"/>
              </a:ext>
            </a:extLst>
          </p:cNvPr>
          <p:cNvSpPr>
            <a:spLocks noGrp="1"/>
          </p:cNvSpPr>
          <p:nvPr>
            <p:ph idx="1"/>
          </p:nvPr>
        </p:nvSpPr>
        <p:spPr/>
        <p:txBody>
          <a:bodyPr/>
          <a:lstStyle/>
          <a:p>
            <a:r>
              <a:rPr lang="de-DE" b="1" dirty="0"/>
              <a:t>Kochen</a:t>
            </a:r>
            <a:endParaRPr lang="de-DE" dirty="0"/>
          </a:p>
          <a:p>
            <a:pPr marL="0" indent="0">
              <a:buNone/>
            </a:pPr>
            <a:r>
              <a:rPr lang="de-DE" dirty="0"/>
              <a:t>	Uralt und einfach. Ein aufgehängter oder anders fixierter Kessel über direkter 	Flamme wurde zum Kochen verwendet. Meist waren dies tragbare Kochstellen,  	wodurch  Brände  fast  alltäglich  waren.  </a:t>
            </a:r>
          </a:p>
          <a:p>
            <a:pPr marL="0" indent="0">
              <a:buNone/>
            </a:pPr>
            <a:endParaRPr lang="de-DE" dirty="0"/>
          </a:p>
        </p:txBody>
      </p:sp>
      <p:pic>
        <p:nvPicPr>
          <p:cNvPr id="5" name="Grafik 4">
            <a:extLst>
              <a:ext uri="{FF2B5EF4-FFF2-40B4-BE49-F238E27FC236}">
                <a16:creationId xmlns:a16="http://schemas.microsoft.com/office/drawing/2014/main" id="{ECEDDE7A-0D3A-49B9-8AF6-C9A487237150}"/>
              </a:ext>
            </a:extLst>
          </p:cNvPr>
          <p:cNvPicPr>
            <a:picLocks noChangeAspect="1"/>
          </p:cNvPicPr>
          <p:nvPr/>
        </p:nvPicPr>
        <p:blipFill>
          <a:blip r:embed="rId2"/>
          <a:stretch>
            <a:fillRect/>
          </a:stretch>
        </p:blipFill>
        <p:spPr>
          <a:xfrm>
            <a:off x="3142972" y="1100370"/>
            <a:ext cx="5906056" cy="4767030"/>
          </a:xfrm>
          <a:prstGeom prst="rect">
            <a:avLst/>
          </a:prstGeom>
        </p:spPr>
      </p:pic>
    </p:spTree>
    <p:extLst>
      <p:ext uri="{BB962C8B-B14F-4D97-AF65-F5344CB8AC3E}">
        <p14:creationId xmlns:p14="http://schemas.microsoft.com/office/powerpoint/2010/main" val="3354512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2" presetClass="entr" presetSubtype="4" fill="hold"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nodeType="clickEffect">
                                  <p:stCondLst>
                                    <p:cond delay="0"/>
                                  </p:stCondLst>
                                  <p:childTnLst>
                                    <p:anim calcmode="lin" valueType="num">
                                      <p:cBhvr>
                                        <p:cTn id="14" dur="1000"/>
                                        <p:tgtEl>
                                          <p:spTgt spid="5"/>
                                        </p:tgtEl>
                                        <p:attrNameLst>
                                          <p:attrName>ppt_w</p:attrName>
                                        </p:attrNameLst>
                                      </p:cBhvr>
                                      <p:tavLst>
                                        <p:tav tm="0">
                                          <p:val>
                                            <p:strVal val="ppt_w"/>
                                          </p:val>
                                        </p:tav>
                                        <p:tav tm="100000">
                                          <p:val>
                                            <p:fltVal val="0"/>
                                          </p:val>
                                        </p:tav>
                                      </p:tavLst>
                                    </p:anim>
                                    <p:anim calcmode="lin" valueType="num">
                                      <p:cBhvr>
                                        <p:cTn id="15" dur="1000"/>
                                        <p:tgtEl>
                                          <p:spTgt spid="5"/>
                                        </p:tgtEl>
                                        <p:attrNameLst>
                                          <p:attrName>ppt_h</p:attrName>
                                        </p:attrNameLst>
                                      </p:cBhvr>
                                      <p:tavLst>
                                        <p:tav tm="0">
                                          <p:val>
                                            <p:strVal val="ppt_h"/>
                                          </p:val>
                                        </p:tav>
                                        <p:tav tm="100000">
                                          <p:val>
                                            <p:fltVal val="0"/>
                                          </p:val>
                                        </p:tav>
                                      </p:tavLst>
                                    </p:anim>
                                    <p:anim calcmode="lin" valueType="num">
                                      <p:cBhvr>
                                        <p:cTn id="16" dur="1000"/>
                                        <p:tgtEl>
                                          <p:spTgt spid="5"/>
                                        </p:tgtEl>
                                        <p:attrNameLst>
                                          <p:attrName>style.rotation</p:attrName>
                                        </p:attrNameLst>
                                      </p:cBhvr>
                                      <p:tavLst>
                                        <p:tav tm="0">
                                          <p:val>
                                            <p:fltVal val="0"/>
                                          </p:val>
                                        </p:tav>
                                        <p:tav tm="100000">
                                          <p:val>
                                            <p:fltVal val="90"/>
                                          </p:val>
                                        </p:tav>
                                      </p:tavLst>
                                    </p:anim>
                                    <p:animEffect transition="out" filter="fade">
                                      <p:cBhvr>
                                        <p:cTn id="17" dur="1000"/>
                                        <p:tgtEl>
                                          <p:spTgt spid="5"/>
                                        </p:tgtEl>
                                      </p:cBhvr>
                                    </p:animEffect>
                                    <p:set>
                                      <p:cBhvr>
                                        <p:cTn id="18" dur="1" fill="hold">
                                          <p:stCondLst>
                                            <p:cond delay="999"/>
                                          </p:stCondLst>
                                        </p:cTn>
                                        <p:tgtEl>
                                          <p:spTgt spid="5"/>
                                        </p:tgtEl>
                                        <p:attrNameLst>
                                          <p:attrName>style.visibility</p:attrName>
                                        </p:attrNameLst>
                                      </p:cBhvr>
                                      <p:to>
                                        <p:strVal val="hidden"/>
                                      </p:to>
                                    </p:se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3057E-7A8E-42CF-9B32-1306CD680252}"/>
              </a:ext>
            </a:extLst>
          </p:cNvPr>
          <p:cNvSpPr>
            <a:spLocks noGrp="1"/>
          </p:cNvSpPr>
          <p:nvPr>
            <p:ph type="title"/>
          </p:nvPr>
        </p:nvSpPr>
        <p:spPr/>
        <p:txBody>
          <a:bodyPr>
            <a:normAutofit fontScale="90000"/>
          </a:bodyPr>
          <a:lstStyle/>
          <a:p>
            <a:r>
              <a:rPr lang="de-DE" b="1" dirty="0"/>
              <a:t>Doch wie  gestalteten  die  Römer  ihren  Alltag?</a:t>
            </a:r>
            <a:br>
              <a:rPr lang="de-DE" dirty="0"/>
            </a:br>
            <a:endParaRPr lang="de-DE" dirty="0"/>
          </a:p>
        </p:txBody>
      </p:sp>
      <p:sp>
        <p:nvSpPr>
          <p:cNvPr id="3" name="Inhaltsplatzhalter 2">
            <a:extLst>
              <a:ext uri="{FF2B5EF4-FFF2-40B4-BE49-F238E27FC236}">
                <a16:creationId xmlns:a16="http://schemas.microsoft.com/office/drawing/2014/main" id="{4939DC1E-A1BC-440C-8FA2-2C81FE3DD7A3}"/>
              </a:ext>
            </a:extLst>
          </p:cNvPr>
          <p:cNvSpPr>
            <a:spLocks noGrp="1"/>
          </p:cNvSpPr>
          <p:nvPr>
            <p:ph idx="1"/>
          </p:nvPr>
        </p:nvSpPr>
        <p:spPr/>
        <p:txBody>
          <a:bodyPr>
            <a:normAutofit fontScale="92500" lnSpcReduction="20000"/>
          </a:bodyPr>
          <a:lstStyle/>
          <a:p>
            <a:r>
              <a:rPr lang="de-DE" b="1" dirty="0"/>
              <a:t>Kochen</a:t>
            </a:r>
          </a:p>
          <a:p>
            <a:r>
              <a:rPr lang="de-DE" b="1" dirty="0"/>
              <a:t>Zahnhygiene</a:t>
            </a:r>
          </a:p>
          <a:p>
            <a:pPr marL="0" indent="0">
              <a:buNone/>
            </a:pPr>
            <a:r>
              <a:rPr lang="de-DE" b="1" dirty="0"/>
              <a:t>	</a:t>
            </a:r>
            <a:r>
              <a:rPr lang="de-DE" dirty="0"/>
              <a:t>Die Römer verwendeten im ersten Gang zur Zahnhygiene Salbei, da diese Pflanze 	antiseptisch wirkt.</a:t>
            </a:r>
          </a:p>
          <a:p>
            <a:pPr marL="0" indent="0">
              <a:buNone/>
            </a:pPr>
            <a:r>
              <a:rPr lang="de-DE" dirty="0"/>
              <a:t>	Als Zweites wurde ein Gemisch aus Marmorstaub und Bimsstein verwendet, dieses 	schleift und sorgt für weiße Zähne. Eines der wichtigsten Statussymbole im alten 	Rom waren weiße Zähne. </a:t>
            </a:r>
          </a:p>
          <a:p>
            <a:pPr marL="0" indent="0">
              <a:buNone/>
            </a:pPr>
            <a:r>
              <a:rPr lang="de-DE" dirty="0"/>
              <a:t>	Zuletzt gab es den Saft von in Essig gekochten Fröschen als Gurgellösung gegen 	Mundgeruch.</a:t>
            </a:r>
          </a:p>
          <a:p>
            <a:pPr marL="0" indent="0">
              <a:buNone/>
            </a:pPr>
            <a:endParaRPr lang="de-DE" dirty="0"/>
          </a:p>
          <a:p>
            <a:pPr marL="0" indent="0">
              <a:buNone/>
            </a:pPr>
            <a:r>
              <a:rPr lang="de-DE" dirty="0"/>
              <a:t>	</a:t>
            </a:r>
          </a:p>
        </p:txBody>
      </p:sp>
      <p:pic>
        <p:nvPicPr>
          <p:cNvPr id="5" name="Grafik 4">
            <a:extLst>
              <a:ext uri="{FF2B5EF4-FFF2-40B4-BE49-F238E27FC236}">
                <a16:creationId xmlns:a16="http://schemas.microsoft.com/office/drawing/2014/main" id="{ECEDDE7A-0D3A-49B9-8AF6-C9A487237150}"/>
              </a:ext>
            </a:extLst>
          </p:cNvPr>
          <p:cNvPicPr>
            <a:picLocks noChangeAspect="1"/>
          </p:cNvPicPr>
          <p:nvPr/>
        </p:nvPicPr>
        <p:blipFill>
          <a:blip r:embed="rId2"/>
          <a:stretch>
            <a:fillRect/>
          </a:stretch>
        </p:blipFill>
        <p:spPr>
          <a:xfrm>
            <a:off x="3142972" y="1822807"/>
            <a:ext cx="5906056" cy="3322156"/>
          </a:xfrm>
          <a:prstGeom prst="rect">
            <a:avLst/>
          </a:prstGeom>
        </p:spPr>
      </p:pic>
    </p:spTree>
    <p:extLst>
      <p:ext uri="{BB962C8B-B14F-4D97-AF65-F5344CB8AC3E}">
        <p14:creationId xmlns:p14="http://schemas.microsoft.com/office/powerpoint/2010/main" val="385844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par>
                          <p:cTn id="8" fill="hold">
                            <p:stCondLst>
                              <p:cond delay="500"/>
                            </p:stCondLst>
                            <p:childTnLst>
                              <p:par>
                                <p:cTn id="9" presetID="6" presetClass="entr" presetSubtype="16" fill="hold" nodeType="afterEffect">
                                  <p:stCondLst>
                                    <p:cond delay="75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xit" presetSubtype="0" fill="hold" nodeType="clickEffect">
                                  <p:stCondLst>
                                    <p:cond delay="0"/>
                                  </p:stCondLst>
                                  <p:childTnLst>
                                    <p:animEffect transition="out" filter="fade">
                                      <p:cBhvr>
                                        <p:cTn id="15" dur="800" accel="100000">
                                          <p:stCondLst>
                                            <p:cond delay="200"/>
                                          </p:stCondLst>
                                        </p:cTn>
                                        <p:tgtEl>
                                          <p:spTgt spid="5"/>
                                        </p:tgtEl>
                                      </p:cBhvr>
                                    </p:animEffect>
                                    <p:anim calcmode="lin" valueType="num">
                                      <p:cBhvr>
                                        <p:cTn id="16" dur="800" accel="100000">
                                          <p:stCondLst>
                                            <p:cond delay="200"/>
                                          </p:stCondLst>
                                        </p:cTn>
                                        <p:tgtEl>
                                          <p:spTgt spid="5"/>
                                        </p:tgtEl>
                                        <p:attrNameLst>
                                          <p:attrName>style.rotation</p:attrName>
                                        </p:attrNameLst>
                                      </p:cBhvr>
                                      <p:tavLst>
                                        <p:tav tm="0">
                                          <p:val>
                                            <p:fltVal val="0"/>
                                          </p:val>
                                        </p:tav>
                                        <p:tav tm="100000">
                                          <p:val>
                                            <p:fltVal val="-90"/>
                                          </p:val>
                                        </p:tav>
                                      </p:tavLst>
                                    </p:anim>
                                    <p:anim calcmode="lin" valueType="num">
                                      <p:cBhvr>
                                        <p:cTn id="17" dur="200" decel="100000"/>
                                        <p:tgtEl>
                                          <p:spTgt spid="5"/>
                                        </p:tgtEl>
                                        <p:attrNameLst>
                                          <p:attrName>ppt_x</p:attrName>
                                        </p:attrNameLst>
                                      </p:cBhvr>
                                      <p:tavLst>
                                        <p:tav tm="0">
                                          <p:val>
                                            <p:strVal val="ppt_x"/>
                                          </p:val>
                                        </p:tav>
                                        <p:tav tm="100000">
                                          <p:val>
                                            <p:strVal val="ppt_x-0.05"/>
                                          </p:val>
                                        </p:tav>
                                      </p:tavLst>
                                    </p:anim>
                                    <p:anim calcmode="lin" valueType="num">
                                      <p:cBhvr>
                                        <p:cTn id="18" dur="200" decel="100000"/>
                                        <p:tgtEl>
                                          <p:spTgt spid="5"/>
                                        </p:tgtEl>
                                        <p:attrNameLst>
                                          <p:attrName>ppt_y</p:attrName>
                                        </p:attrNameLst>
                                      </p:cBhvr>
                                      <p:tavLst>
                                        <p:tav tm="0">
                                          <p:val>
                                            <p:strVal val="ppt_y"/>
                                          </p:val>
                                        </p:tav>
                                        <p:tav tm="100000">
                                          <p:val>
                                            <p:strVal val="ppt_y+0.1"/>
                                          </p:val>
                                        </p:tav>
                                      </p:tavLst>
                                    </p:anim>
                                    <p:anim calcmode="lin" valueType="num">
                                      <p:cBhvr>
                                        <p:cTn id="19" dur="800" accel="100000">
                                          <p:stCondLst>
                                            <p:cond delay="200"/>
                                          </p:stCondLst>
                                        </p:cTn>
                                        <p:tgtEl>
                                          <p:spTgt spid="5"/>
                                        </p:tgtEl>
                                        <p:attrNameLst>
                                          <p:attrName>ppt_x</p:attrName>
                                        </p:attrNameLst>
                                      </p:cBhvr>
                                      <p:tavLst>
                                        <p:tav tm="0">
                                          <p:val>
                                            <p:strVal val="ppt_x"/>
                                          </p:val>
                                        </p:tav>
                                        <p:tav tm="100000">
                                          <p:val>
                                            <p:strVal val="ppt_x+0.4+0.05"/>
                                          </p:val>
                                        </p:tav>
                                      </p:tavLst>
                                    </p:anim>
                                    <p:anim calcmode="lin" valueType="num">
                                      <p:cBhvr>
                                        <p:cTn id="20" dur="800" accel="100000">
                                          <p:stCondLst>
                                            <p:cond delay="200"/>
                                          </p:stCondLst>
                                        </p:cTn>
                                        <p:tgtEl>
                                          <p:spTgt spid="5"/>
                                        </p:tgtEl>
                                        <p:attrNameLst>
                                          <p:attrName>ppt_y</p:attrName>
                                        </p:attrNameLst>
                                      </p:cBhvr>
                                      <p:tavLst>
                                        <p:tav tm="0">
                                          <p:val>
                                            <p:strVal val="ppt_y"/>
                                          </p:val>
                                        </p:tav>
                                        <p:tav tm="100000">
                                          <p:val>
                                            <p:strVal val="ppt_y-0.4-0.1"/>
                                          </p:val>
                                        </p:tav>
                                      </p:tavLst>
                                    </p:anim>
                                    <p:set>
                                      <p:cBhvr>
                                        <p:cTn id="21" dur="1" fill="hold">
                                          <p:stCondLst>
                                            <p:cond delay="999"/>
                                          </p:stCondLst>
                                        </p:cTn>
                                        <p:tgtEl>
                                          <p:spTgt spid="5"/>
                                        </p:tgtEl>
                                        <p:attrNameLst>
                                          <p:attrName>style.visibility</p:attrName>
                                        </p:attrNameLst>
                                      </p:cBhvr>
                                      <p:to>
                                        <p:strVal val="hidden"/>
                                      </p:to>
                                    </p:set>
                                  </p:childTnLst>
                                </p:cTn>
                              </p:par>
                            </p:childTnLst>
                          </p:cTn>
                        </p:par>
                        <p:par>
                          <p:cTn id="22" fill="hold">
                            <p:stCondLst>
                              <p:cond delay="1000"/>
                            </p:stCondLst>
                            <p:childTnLst>
                              <p:par>
                                <p:cTn id="23" presetID="50" presetClass="entr" presetSubtype="0" decel="10000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2000"/>
                            </p:stCondLst>
                            <p:childTnLst>
                              <p:par>
                                <p:cTn id="29" presetID="50" presetClass="entr" presetSubtype="0" decel="100000"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3000"/>
                            </p:stCondLst>
                            <p:childTnLst>
                              <p:par>
                                <p:cTn id="35" presetID="50" presetClass="entr" presetSubtype="0" decel="100000"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3057E-7A8E-42CF-9B32-1306CD680252}"/>
              </a:ext>
            </a:extLst>
          </p:cNvPr>
          <p:cNvSpPr>
            <a:spLocks noGrp="1"/>
          </p:cNvSpPr>
          <p:nvPr>
            <p:ph type="title"/>
          </p:nvPr>
        </p:nvSpPr>
        <p:spPr/>
        <p:txBody>
          <a:bodyPr>
            <a:normAutofit fontScale="90000"/>
          </a:bodyPr>
          <a:lstStyle/>
          <a:p>
            <a:r>
              <a:rPr lang="de-DE" b="1" dirty="0"/>
              <a:t>Doch wie  gestalteten  die  Römer  ihren  Alltag?</a:t>
            </a:r>
            <a:br>
              <a:rPr lang="de-DE" dirty="0"/>
            </a:br>
            <a:endParaRPr lang="de-DE" dirty="0"/>
          </a:p>
        </p:txBody>
      </p:sp>
      <p:sp>
        <p:nvSpPr>
          <p:cNvPr id="3" name="Inhaltsplatzhalter 2">
            <a:extLst>
              <a:ext uri="{FF2B5EF4-FFF2-40B4-BE49-F238E27FC236}">
                <a16:creationId xmlns:a16="http://schemas.microsoft.com/office/drawing/2014/main" id="{4939DC1E-A1BC-440C-8FA2-2C81FE3DD7A3}"/>
              </a:ext>
            </a:extLst>
          </p:cNvPr>
          <p:cNvSpPr>
            <a:spLocks noGrp="1"/>
          </p:cNvSpPr>
          <p:nvPr>
            <p:ph idx="1"/>
          </p:nvPr>
        </p:nvSpPr>
        <p:spPr>
          <a:xfrm>
            <a:off x="1371600" y="2285999"/>
            <a:ext cx="9601200" cy="4452151"/>
          </a:xfrm>
        </p:spPr>
        <p:txBody>
          <a:bodyPr>
            <a:normAutofit fontScale="92500" lnSpcReduction="20000"/>
          </a:bodyPr>
          <a:lstStyle/>
          <a:p>
            <a:r>
              <a:rPr lang="de-DE" b="1" dirty="0"/>
              <a:t>Kochen</a:t>
            </a:r>
          </a:p>
          <a:p>
            <a:r>
              <a:rPr lang="de-DE" b="1" dirty="0"/>
              <a:t>Zahnhygiene</a:t>
            </a:r>
          </a:p>
          <a:p>
            <a:r>
              <a:rPr lang="de-DE" b="1" dirty="0"/>
              <a:t>Toilettengänge</a:t>
            </a:r>
            <a:endParaRPr lang="de-DE" dirty="0"/>
          </a:p>
          <a:p>
            <a:pPr marL="0" indent="0">
              <a:buNone/>
            </a:pPr>
            <a:r>
              <a:rPr lang="de-DE" b="1" dirty="0"/>
              <a:t>	</a:t>
            </a:r>
            <a:r>
              <a:rPr lang="de-DE" dirty="0"/>
              <a:t>Das Leben  in  einer  Großstadt  brachte  neben  Fortschritt  und  Modernität  auch  	sanitäre   Probleme  mit  sich. Die Hygienezustände ließen  zu  wünschen 	übrig, weil die  römischen Wohnungen  allesamt sehr klein waren, gingen Männer 	wie Frauen gemeinsam zu den Toiletten in Häuser mit bis zu 20 Plätzen. Als 	Klopapier gab es 	einen in Essig getränkten Schwamm, der ebenfalls von allen 	benutzt wurde.</a:t>
            </a:r>
          </a:p>
          <a:p>
            <a:pPr marL="0" indent="0">
              <a:buNone/>
            </a:pPr>
            <a:r>
              <a:rPr lang="de-DE" dirty="0"/>
              <a:t>	Oft lebte  die ärmere Bevölkerung in  den  oberen  Stockwerken  mehrstöckiger  	Mietshäuser  und hatte  keinen Zugang  zu  fließendem  Wasser. </a:t>
            </a:r>
          </a:p>
          <a:p>
            <a:pPr marL="0" indent="0">
              <a:buNone/>
            </a:pPr>
            <a:r>
              <a:rPr lang="de-DE" dirty="0"/>
              <a:t>	Die Männer nutzten auch auf öffentlichen Straßen Pissoirs. Gerber und Färber 	erhielten hierbei einen wichtigen Rohstoff und der Kaiser erhielt Steuern. Daher 	kommt der Ausspruch:</a:t>
            </a:r>
          </a:p>
          <a:p>
            <a:pPr marL="0" indent="0">
              <a:buNone/>
            </a:pPr>
            <a:r>
              <a:rPr lang="de-DE" dirty="0"/>
              <a:t>	,,Geld stinkt nicht.‘‘</a:t>
            </a:r>
          </a:p>
          <a:p>
            <a:pPr marL="0" indent="0">
              <a:buNone/>
            </a:pPr>
            <a:endParaRPr lang="de-DE" dirty="0"/>
          </a:p>
        </p:txBody>
      </p:sp>
      <p:pic>
        <p:nvPicPr>
          <p:cNvPr id="5" name="Grafik 4">
            <a:extLst>
              <a:ext uri="{FF2B5EF4-FFF2-40B4-BE49-F238E27FC236}">
                <a16:creationId xmlns:a16="http://schemas.microsoft.com/office/drawing/2014/main" id="{ECEDDE7A-0D3A-49B9-8AF6-C9A487237150}"/>
              </a:ext>
            </a:extLst>
          </p:cNvPr>
          <p:cNvPicPr>
            <a:picLocks noChangeAspect="1"/>
          </p:cNvPicPr>
          <p:nvPr/>
        </p:nvPicPr>
        <p:blipFill>
          <a:blip r:embed="rId2"/>
          <a:stretch>
            <a:fillRect/>
          </a:stretch>
        </p:blipFill>
        <p:spPr>
          <a:xfrm>
            <a:off x="3142972" y="2850996"/>
            <a:ext cx="5906055" cy="3322156"/>
          </a:xfrm>
          <a:prstGeom prst="rect">
            <a:avLst/>
          </a:prstGeom>
        </p:spPr>
      </p:pic>
    </p:spTree>
    <p:extLst>
      <p:ext uri="{BB962C8B-B14F-4D97-AF65-F5344CB8AC3E}">
        <p14:creationId xmlns:p14="http://schemas.microsoft.com/office/powerpoint/2010/main" val="7003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800" decel="100000"/>
                                        <p:tgtEl>
                                          <p:spTgt spid="3">
                                            <p:txEl>
                                              <p:pRg st="2" end="2"/>
                                            </p:txEl>
                                          </p:spTgt>
                                        </p:tgtEl>
                                      </p:cBhvr>
                                    </p:animEffect>
                                    <p:anim calcmode="lin" valueType="num">
                                      <p:cBhvr>
                                        <p:cTn id="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nodeType="after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xit" presetSubtype="0" fill="hold" nodeType="clickEffect">
                                  <p:stCondLst>
                                    <p:cond delay="0"/>
                                  </p:stCondLst>
                                  <p:childTnLst>
                                    <p:animEffect transition="out" filter="fade">
                                      <p:cBhvr>
                                        <p:cTn id="23" dur="1000"/>
                                        <p:tgtEl>
                                          <p:spTgt spid="5"/>
                                        </p:tgtEl>
                                      </p:cBhvr>
                                    </p:animEffect>
                                    <p:anim calcmode="lin" valueType="num">
                                      <p:cBhvr>
                                        <p:cTn id="24" dur="1000"/>
                                        <p:tgtEl>
                                          <p:spTgt spid="5"/>
                                        </p:tgtEl>
                                        <p:attrNameLst>
                                          <p:attrName>ppt_x</p:attrName>
                                        </p:attrNameLst>
                                      </p:cBhvr>
                                      <p:tavLst>
                                        <p:tav tm="0">
                                          <p:val>
                                            <p:strVal val="ppt_x"/>
                                          </p:val>
                                        </p:tav>
                                        <p:tav tm="100000">
                                          <p:val>
                                            <p:strVal val="ppt_x"/>
                                          </p:val>
                                        </p:tav>
                                      </p:tavLst>
                                    </p:anim>
                                    <p:anim calcmode="lin" valueType="num">
                                      <p:cBhvr>
                                        <p:cTn id="25" dur="100" decel="100000"/>
                                        <p:tgtEl>
                                          <p:spTgt spid="5"/>
                                        </p:tgtEl>
                                        <p:attrNameLst>
                                          <p:attrName>ppt_y</p:attrName>
                                        </p:attrNameLst>
                                      </p:cBhvr>
                                      <p:tavLst>
                                        <p:tav tm="0">
                                          <p:val>
                                            <p:strVal val="ppt_y"/>
                                          </p:val>
                                        </p:tav>
                                        <p:tav tm="100000">
                                          <p:val>
                                            <p:strVal val="ppt_y-.03"/>
                                          </p:val>
                                        </p:tav>
                                      </p:tavLst>
                                    </p:anim>
                                    <p:anim calcmode="lin" valueType="num">
                                      <p:cBhvr>
                                        <p:cTn id="26" dur="900" accel="100000">
                                          <p:stCondLst>
                                            <p:cond delay="100"/>
                                          </p:stCondLst>
                                        </p:cTn>
                                        <p:tgtEl>
                                          <p:spTgt spid="5"/>
                                        </p:tgtEl>
                                        <p:attrNameLst>
                                          <p:attrName>ppt_y</p:attrName>
                                        </p:attrNameLst>
                                      </p:cBhvr>
                                      <p:tavLst>
                                        <p:tav tm="0">
                                          <p:val>
                                            <p:strVal val="ppt_y"/>
                                          </p:val>
                                        </p:tav>
                                        <p:tav tm="100000">
                                          <p:val>
                                            <p:strVal val="ppt_y+1"/>
                                          </p:val>
                                        </p:tav>
                                      </p:tavLst>
                                    </p:anim>
                                    <p:set>
                                      <p:cBhvr>
                                        <p:cTn id="27" dur="1" fill="hold">
                                          <p:stCondLst>
                                            <p:cond delay="999"/>
                                          </p:stCondLst>
                                        </p:cTn>
                                        <p:tgtEl>
                                          <p:spTgt spid="5"/>
                                        </p:tgtEl>
                                        <p:attrNameLst>
                                          <p:attrName>style.visibility</p:attrName>
                                        </p:attrNameLst>
                                      </p:cBhvr>
                                      <p:to>
                                        <p:strVal val="hidden"/>
                                      </p:to>
                                    </p:set>
                                  </p:childTnLst>
                                </p:cTn>
                              </p:par>
                              <p:par>
                                <p:cTn id="28" presetID="23"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4" end="4"/>
                                            </p:txEl>
                                          </p:spTgt>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3057E-7A8E-42CF-9B32-1306CD680252}"/>
              </a:ext>
            </a:extLst>
          </p:cNvPr>
          <p:cNvSpPr>
            <a:spLocks noGrp="1"/>
          </p:cNvSpPr>
          <p:nvPr>
            <p:ph type="title"/>
          </p:nvPr>
        </p:nvSpPr>
        <p:spPr/>
        <p:txBody>
          <a:bodyPr>
            <a:normAutofit fontScale="90000"/>
          </a:bodyPr>
          <a:lstStyle/>
          <a:p>
            <a:r>
              <a:rPr lang="de-DE" b="1" dirty="0"/>
              <a:t>Doch wie  gestalteten  die  Römer  ihren  Alltag?</a:t>
            </a:r>
            <a:br>
              <a:rPr lang="de-DE" dirty="0"/>
            </a:br>
            <a:endParaRPr lang="de-DE" dirty="0"/>
          </a:p>
        </p:txBody>
      </p:sp>
      <p:sp>
        <p:nvSpPr>
          <p:cNvPr id="3" name="Inhaltsplatzhalter 2">
            <a:extLst>
              <a:ext uri="{FF2B5EF4-FFF2-40B4-BE49-F238E27FC236}">
                <a16:creationId xmlns:a16="http://schemas.microsoft.com/office/drawing/2014/main" id="{4939DC1E-A1BC-440C-8FA2-2C81FE3DD7A3}"/>
              </a:ext>
            </a:extLst>
          </p:cNvPr>
          <p:cNvSpPr>
            <a:spLocks noGrp="1"/>
          </p:cNvSpPr>
          <p:nvPr>
            <p:ph idx="1"/>
          </p:nvPr>
        </p:nvSpPr>
        <p:spPr>
          <a:xfrm>
            <a:off x="1371600" y="2285999"/>
            <a:ext cx="9601200" cy="4452151"/>
          </a:xfrm>
        </p:spPr>
        <p:txBody>
          <a:bodyPr>
            <a:normAutofit/>
          </a:bodyPr>
          <a:lstStyle/>
          <a:p>
            <a:r>
              <a:rPr lang="de-DE" b="1" dirty="0"/>
              <a:t>Kochen</a:t>
            </a:r>
          </a:p>
          <a:p>
            <a:r>
              <a:rPr lang="de-DE" b="1" dirty="0"/>
              <a:t>Zahnhygiene</a:t>
            </a:r>
          </a:p>
          <a:p>
            <a:r>
              <a:rPr lang="de-DE" b="1" dirty="0"/>
              <a:t>Toilettengänge</a:t>
            </a:r>
          </a:p>
          <a:p>
            <a:r>
              <a:rPr lang="de-DE" b="1" dirty="0"/>
              <a:t>Sprayer</a:t>
            </a:r>
            <a:endParaRPr lang="de-DE" dirty="0"/>
          </a:p>
          <a:p>
            <a:pPr marL="0" indent="0">
              <a:buNone/>
            </a:pPr>
            <a:r>
              <a:rPr lang="de-DE" b="1" dirty="0"/>
              <a:t>	</a:t>
            </a:r>
            <a:r>
              <a:rPr lang="de-DE" dirty="0"/>
              <a:t>Die alten Römer waren Sprayer, ihre Botschaften haben sie überall 	hinterlassen.</a:t>
            </a:r>
          </a:p>
          <a:p>
            <a:pPr marL="0" indent="0">
              <a:buNone/>
            </a:pPr>
            <a:r>
              <a:rPr lang="de-DE" dirty="0"/>
              <a:t>	Liebesbekundungen, Lästereien oder einfach eine Inschrift mit: Ich war hier.</a:t>
            </a:r>
          </a:p>
          <a:p>
            <a:pPr marL="0" indent="0">
              <a:buNone/>
            </a:pPr>
            <a:r>
              <a:rPr lang="de-DE" dirty="0"/>
              <a:t>	All dies konnte man auf Hauswänden finden. Am beliebtesten waren 	Darstellungen der top Gladiatoren, so war das Graffiti eine Art Facebook der 	Antike.</a:t>
            </a:r>
          </a:p>
        </p:txBody>
      </p:sp>
      <p:pic>
        <p:nvPicPr>
          <p:cNvPr id="5" name="Grafik 4">
            <a:extLst>
              <a:ext uri="{FF2B5EF4-FFF2-40B4-BE49-F238E27FC236}">
                <a16:creationId xmlns:a16="http://schemas.microsoft.com/office/drawing/2014/main" id="{ECEDDE7A-0D3A-49B9-8AF6-C9A487237150}"/>
              </a:ext>
            </a:extLst>
          </p:cNvPr>
          <p:cNvPicPr>
            <a:picLocks noChangeAspect="1"/>
          </p:cNvPicPr>
          <p:nvPr/>
        </p:nvPicPr>
        <p:blipFill>
          <a:blip r:embed="rId2"/>
          <a:stretch>
            <a:fillRect/>
          </a:stretch>
        </p:blipFill>
        <p:spPr>
          <a:xfrm>
            <a:off x="3602464" y="2850996"/>
            <a:ext cx="4987070" cy="3322156"/>
          </a:xfrm>
          <a:prstGeom prst="rect">
            <a:avLst/>
          </a:prstGeom>
        </p:spPr>
      </p:pic>
    </p:spTree>
    <p:extLst>
      <p:ext uri="{BB962C8B-B14F-4D97-AF65-F5344CB8AC3E}">
        <p14:creationId xmlns:p14="http://schemas.microsoft.com/office/powerpoint/2010/main" val="37323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3" end="3"/>
                                            </p:txEl>
                                          </p:spTgt>
                                        </p:tgtEl>
                                      </p:cBhvr>
                                    </p:animEffect>
                                  </p:childTnLst>
                                </p:cTn>
                              </p:par>
                            </p:childTnLst>
                          </p:cTn>
                        </p:par>
                        <p:par>
                          <p:cTn id="12" fill="hold">
                            <p:stCondLst>
                              <p:cond delay="800"/>
                            </p:stCondLst>
                            <p:childTnLst>
                              <p:par>
                                <p:cTn id="13" presetID="5"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xit" presetSubtype="0" fill="hold" nodeType="clickEffect">
                                  <p:stCondLst>
                                    <p:cond delay="0"/>
                                  </p:stCondLst>
                                  <p:childTnLst>
                                    <p:anim calcmode="lin" valueType="num">
                                      <p:cBhvr>
                                        <p:cTn id="19" dur="600" decel="50000">
                                          <p:stCondLst>
                                            <p:cond delay="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400">
                                          <p:stCondLst>
                                            <p:cond delay="600"/>
                                          </p:stCondLst>
                                        </p:cTn>
                                        <p:tgtEl>
                                          <p:spTgt spid="5"/>
                                        </p:tgtEl>
                                        <p:attrNameLst>
                                          <p:attrName>ppt_x</p:attrName>
                                        </p:attrNameLst>
                                      </p:cBhvr>
                                      <p:tavLst>
                                        <p:tav tm="0">
                                          <p:val>
                                            <p:strVal val="ppt_x"/>
                                          </p:val>
                                        </p:tav>
                                        <p:tav tm="100000">
                                          <p:val>
                                            <p:strVal val="ppt_x"/>
                                          </p:val>
                                        </p:tav>
                                      </p:tavLst>
                                    </p:anim>
                                    <p:anim calcmode="lin" valueType="num">
                                      <p:cBhvr>
                                        <p:cTn id="21" dur="600" decel="50000">
                                          <p:stCondLst>
                                            <p:cond delay="0"/>
                                          </p:stCondLst>
                                        </p:cTn>
                                        <p:tgtEl>
                                          <p:spTgt spid="5"/>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2" dur="400">
                                          <p:stCondLst>
                                            <p:cond delay="600"/>
                                          </p:stCondLst>
                                        </p:cTn>
                                        <p:tgtEl>
                                          <p:spTgt spid="5"/>
                                        </p:tgtEl>
                                        <p:attrNameLst>
                                          <p:attrName>ppt_y</p:attrName>
                                        </p:attrNameLst>
                                      </p:cBhvr>
                                      <p:tavLst>
                                        <p:tav tm="0">
                                          <p:val>
                                            <p:strVal val="ppt_y"/>
                                          </p:val>
                                        </p:tav>
                                        <p:tav tm="100000">
                                          <p:val>
                                            <p:strVal val="ppt_y"/>
                                          </p:val>
                                        </p:tav>
                                      </p:tavLst>
                                    </p:anim>
                                    <p:animEffect transition="out" filter="fade">
                                      <p:cBhvr>
                                        <p:cTn id="23" dur="100">
                                          <p:stCondLst>
                                            <p:cond delay="900"/>
                                          </p:stCondLst>
                                        </p:cTn>
                                        <p:tgtEl>
                                          <p:spTgt spid="5"/>
                                        </p:tgtEl>
                                      </p:cBhvr>
                                    </p:animEffect>
                                    <p:set>
                                      <p:cBhvr>
                                        <p:cTn id="24" dur="1" fill="hold">
                                          <p:stCondLst>
                                            <p:cond delay="999"/>
                                          </p:stCondLst>
                                        </p:cTn>
                                        <p:tgtEl>
                                          <p:spTgt spid="5"/>
                                        </p:tgtEl>
                                        <p:attrNameLst>
                                          <p:attrName>style.visibility</p:attrName>
                                        </p:attrNameLst>
                                      </p:cBhvr>
                                      <p:to>
                                        <p:strVal val="hidden"/>
                                      </p:to>
                                    </p:set>
                                  </p:childTnLst>
                                </p:cTn>
                              </p:par>
                              <p:par>
                                <p:cTn id="25" presetID="18" presetClass="entr" presetSubtype="12"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strips(downLeft)">
                                      <p:cBhvr>
                                        <p:cTn id="30" dur="500"/>
                                        <p:tgtEl>
                                          <p:spTgt spid="3">
                                            <p:txEl>
                                              <p:pRg st="5" end="5"/>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strips(down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3057E-7A8E-42CF-9B32-1306CD680252}"/>
              </a:ext>
            </a:extLst>
          </p:cNvPr>
          <p:cNvSpPr>
            <a:spLocks noGrp="1"/>
          </p:cNvSpPr>
          <p:nvPr>
            <p:ph type="title"/>
          </p:nvPr>
        </p:nvSpPr>
        <p:spPr/>
        <p:txBody>
          <a:bodyPr>
            <a:normAutofit fontScale="90000"/>
          </a:bodyPr>
          <a:lstStyle/>
          <a:p>
            <a:r>
              <a:rPr lang="de-DE" b="1" dirty="0"/>
              <a:t>Doch wie  gestalteten  die  Römer  ihren  Alltag?</a:t>
            </a:r>
            <a:br>
              <a:rPr lang="de-DE" dirty="0"/>
            </a:br>
            <a:endParaRPr lang="de-DE" dirty="0"/>
          </a:p>
        </p:txBody>
      </p:sp>
      <p:sp>
        <p:nvSpPr>
          <p:cNvPr id="3" name="Inhaltsplatzhalter 2">
            <a:extLst>
              <a:ext uri="{FF2B5EF4-FFF2-40B4-BE49-F238E27FC236}">
                <a16:creationId xmlns:a16="http://schemas.microsoft.com/office/drawing/2014/main" id="{4939DC1E-A1BC-440C-8FA2-2C81FE3DD7A3}"/>
              </a:ext>
            </a:extLst>
          </p:cNvPr>
          <p:cNvSpPr>
            <a:spLocks noGrp="1"/>
          </p:cNvSpPr>
          <p:nvPr>
            <p:ph idx="1"/>
          </p:nvPr>
        </p:nvSpPr>
        <p:spPr>
          <a:xfrm>
            <a:off x="1371600" y="2285999"/>
            <a:ext cx="9601200" cy="4452151"/>
          </a:xfrm>
        </p:spPr>
        <p:txBody>
          <a:bodyPr>
            <a:normAutofit/>
          </a:bodyPr>
          <a:lstStyle/>
          <a:p>
            <a:r>
              <a:rPr lang="de-DE" b="1" dirty="0"/>
              <a:t>Kochen</a:t>
            </a:r>
          </a:p>
          <a:p>
            <a:r>
              <a:rPr lang="de-DE" b="1" dirty="0"/>
              <a:t>Zahnhygiene</a:t>
            </a:r>
          </a:p>
          <a:p>
            <a:r>
              <a:rPr lang="de-DE" b="1" dirty="0"/>
              <a:t>Toilettengänge</a:t>
            </a:r>
          </a:p>
          <a:p>
            <a:r>
              <a:rPr lang="de-DE" b="1" dirty="0"/>
              <a:t>Sprayer</a:t>
            </a:r>
          </a:p>
          <a:p>
            <a:r>
              <a:rPr lang="de-DE" b="1" dirty="0"/>
              <a:t>Weinkonsum</a:t>
            </a:r>
            <a:endParaRPr lang="de-DE" dirty="0"/>
          </a:p>
          <a:p>
            <a:pPr marL="0" indent="0">
              <a:buNone/>
            </a:pPr>
            <a:r>
              <a:rPr lang="de-DE" b="1" dirty="0"/>
              <a:t>	</a:t>
            </a:r>
            <a:r>
              <a:rPr lang="de-DE" dirty="0"/>
              <a:t>Früher wurde kein Kaffee zum Frühstück getrunken. Man trank bereits am 	Morgen Wein, da das Wasser oft bakterienhaltig war. Der Wein wurde jedoch 	durch den Trinkmann verdünnt, dieser gab das Mischungsverhältnis vor. Je 	großzügiger er war, desto höher war der Weinanteil.</a:t>
            </a:r>
          </a:p>
          <a:p>
            <a:pPr marL="0" indent="0">
              <a:buNone/>
            </a:pPr>
            <a:endParaRPr lang="de-DE" dirty="0"/>
          </a:p>
        </p:txBody>
      </p:sp>
      <p:pic>
        <p:nvPicPr>
          <p:cNvPr id="5" name="Grafik 4">
            <a:extLst>
              <a:ext uri="{FF2B5EF4-FFF2-40B4-BE49-F238E27FC236}">
                <a16:creationId xmlns:a16="http://schemas.microsoft.com/office/drawing/2014/main" id="{ECEDDE7A-0D3A-49B9-8AF6-C9A487237150}"/>
              </a:ext>
            </a:extLst>
          </p:cNvPr>
          <p:cNvPicPr>
            <a:picLocks noChangeAspect="1"/>
          </p:cNvPicPr>
          <p:nvPr/>
        </p:nvPicPr>
        <p:blipFill>
          <a:blip r:embed="rId2"/>
          <a:stretch>
            <a:fillRect/>
          </a:stretch>
        </p:blipFill>
        <p:spPr>
          <a:xfrm>
            <a:off x="3602464" y="2852740"/>
            <a:ext cx="4987070" cy="3318668"/>
          </a:xfrm>
          <a:prstGeom prst="rect">
            <a:avLst/>
          </a:prstGeom>
        </p:spPr>
      </p:pic>
    </p:spTree>
    <p:extLst>
      <p:ext uri="{BB962C8B-B14F-4D97-AF65-F5344CB8AC3E}">
        <p14:creationId xmlns:p14="http://schemas.microsoft.com/office/powerpoint/2010/main" val="30624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4" end="4"/>
                                            </p:txEl>
                                          </p:spTgt>
                                        </p:tgtEl>
                                      </p:cBhvr>
                                    </p:animEffect>
                                  </p:childTnLst>
                                </p:cTn>
                              </p:par>
                            </p:childTnLst>
                          </p:cTn>
                        </p:par>
                        <p:par>
                          <p:cTn id="11" fill="hold">
                            <p:stCondLst>
                              <p:cond delay="500"/>
                            </p:stCondLst>
                            <p:childTnLst>
                              <p:par>
                                <p:cTn id="12" presetID="25" presetClass="entr" presetSubtype="0" fill="hold" nodeType="afterEffect">
                                  <p:stCondLst>
                                    <p:cond delay="25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xit" presetSubtype="0" fill="hold" nodeType="clickEffect">
                                  <p:stCondLst>
                                    <p:cond delay="0"/>
                                  </p:stCondLst>
                                  <p:childTnLst>
                                    <p:animEffect transition="out" filter="fade">
                                      <p:cBhvr>
                                        <p:cTn id="25" dur="1000" accel="50000">
                                          <p:stCondLst>
                                            <p:cond delay="0"/>
                                          </p:stCondLst>
                                        </p:cTn>
                                        <p:tgtEl>
                                          <p:spTgt spid="5"/>
                                        </p:tgtEl>
                                      </p:cBhvr>
                                    </p:animEffect>
                                    <p:anim calcmode="lin" valueType="num">
                                      <p:cBhvr>
                                        <p:cTn id="26"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27"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28"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29" dur="1000"/>
                                        <p:tgtEl>
                                          <p:spTgt spid="5"/>
                                        </p:tgtEl>
                                        <p:attrNameLst>
                                          <p:attrName>ppt_h</p:attrName>
                                        </p:attrNameLst>
                                      </p:cBhvr>
                                      <p:tavLst>
                                        <p:tav tm="0">
                                          <p:val>
                                            <p:strVal val="ppt_h"/>
                                          </p:val>
                                        </p:tav>
                                        <p:tav tm="100000">
                                          <p:val>
                                            <p:strVal val="ppt_h"/>
                                          </p:val>
                                        </p:tav>
                                      </p:tavLst>
                                    </p:anim>
                                    <p:anim calcmode="lin" valueType="num">
                                      <p:cBhvr>
                                        <p:cTn id="30"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1"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32" dur="500" accel="50000">
                                          <p:stCondLst>
                                            <p:cond delay="500"/>
                                          </p:stCondLst>
                                        </p:cTn>
                                        <p:tgtEl>
                                          <p:spTgt spid="5"/>
                                        </p:tgtEl>
                                        <p:attrNameLst>
                                          <p:attrName>style.rotation</p:attrName>
                                        </p:attrNameLst>
                                      </p:cBhvr>
                                      <p:tavLst>
                                        <p:tav tm="0">
                                          <p:val>
                                            <p:fltVal val="0"/>
                                          </p:val>
                                        </p:tav>
                                        <p:tav tm="100000">
                                          <p:val>
                                            <p:fltVal val="-90"/>
                                          </p:val>
                                        </p:tav>
                                      </p:tavLst>
                                    </p:anim>
                                    <p:set>
                                      <p:cBhvr>
                                        <p:cTn id="33" dur="1" fill="hold">
                                          <p:stCondLst>
                                            <p:cond delay="999"/>
                                          </p:stCondLst>
                                        </p:cTn>
                                        <p:tgtEl>
                                          <p:spTgt spid="5"/>
                                        </p:tgtEl>
                                        <p:attrNameLst>
                                          <p:attrName>style.visibility</p:attrName>
                                        </p:attrNameLst>
                                      </p:cBhvr>
                                      <p:to>
                                        <p:strVal val="hidden"/>
                                      </p:to>
                                    </p:set>
                                  </p:childTnLst>
                                </p:cTn>
                              </p:par>
                              <p:par>
                                <p:cTn id="34" presetID="43"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
                                        <p:tgtEl>
                                          <p:spTgt spid="3">
                                            <p:txEl>
                                              <p:pRg st="5" end="5"/>
                                            </p:txEl>
                                          </p:spTgt>
                                        </p:tgtEl>
                                      </p:cBhvr>
                                    </p:animEffect>
                                    <p:anim calcmode="lin" valueType="num">
                                      <p:cBhvr>
                                        <p:cTn id="37" dur="4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400" fill="hold"/>
                                        <p:tgtEl>
                                          <p:spTgt spid="3">
                                            <p:txEl>
                                              <p:pRg st="5" end="5"/>
                                            </p:txEl>
                                          </p:spTgt>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3">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3">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3057E-7A8E-42CF-9B32-1306CD680252}"/>
              </a:ext>
            </a:extLst>
          </p:cNvPr>
          <p:cNvSpPr>
            <a:spLocks noGrp="1"/>
          </p:cNvSpPr>
          <p:nvPr>
            <p:ph type="title"/>
          </p:nvPr>
        </p:nvSpPr>
        <p:spPr/>
        <p:txBody>
          <a:bodyPr>
            <a:normAutofit fontScale="90000"/>
          </a:bodyPr>
          <a:lstStyle/>
          <a:p>
            <a:r>
              <a:rPr lang="de-DE" b="1" dirty="0"/>
              <a:t>Doch wie  gestalteten  die  Römer  ihren  Alltag?</a:t>
            </a:r>
            <a:br>
              <a:rPr lang="de-DE" dirty="0"/>
            </a:br>
            <a:endParaRPr lang="de-DE" dirty="0"/>
          </a:p>
        </p:txBody>
      </p:sp>
      <p:sp>
        <p:nvSpPr>
          <p:cNvPr id="3" name="Inhaltsplatzhalter 2">
            <a:extLst>
              <a:ext uri="{FF2B5EF4-FFF2-40B4-BE49-F238E27FC236}">
                <a16:creationId xmlns:a16="http://schemas.microsoft.com/office/drawing/2014/main" id="{4939DC1E-A1BC-440C-8FA2-2C81FE3DD7A3}"/>
              </a:ext>
            </a:extLst>
          </p:cNvPr>
          <p:cNvSpPr>
            <a:spLocks noGrp="1"/>
          </p:cNvSpPr>
          <p:nvPr>
            <p:ph idx="1"/>
          </p:nvPr>
        </p:nvSpPr>
        <p:spPr>
          <a:xfrm>
            <a:off x="1371600" y="2285999"/>
            <a:ext cx="9601200" cy="4452151"/>
          </a:xfrm>
        </p:spPr>
        <p:txBody>
          <a:bodyPr>
            <a:normAutofit/>
          </a:bodyPr>
          <a:lstStyle/>
          <a:p>
            <a:r>
              <a:rPr lang="de-DE" b="1" dirty="0"/>
              <a:t>Kochen</a:t>
            </a:r>
          </a:p>
          <a:p>
            <a:r>
              <a:rPr lang="de-DE" b="1" dirty="0"/>
              <a:t>Zahnhygiene</a:t>
            </a:r>
          </a:p>
          <a:p>
            <a:r>
              <a:rPr lang="de-DE" b="1" dirty="0"/>
              <a:t>Toilettengänge</a:t>
            </a:r>
          </a:p>
          <a:p>
            <a:r>
              <a:rPr lang="de-DE" b="1" dirty="0"/>
              <a:t>Sprayer</a:t>
            </a:r>
          </a:p>
          <a:p>
            <a:r>
              <a:rPr lang="de-DE" b="1" dirty="0"/>
              <a:t>Weinkonsum</a:t>
            </a:r>
          </a:p>
          <a:p>
            <a:r>
              <a:rPr lang="de-DE" b="1" dirty="0"/>
              <a:t>Mahlzeiten</a:t>
            </a:r>
          </a:p>
          <a:p>
            <a:pPr marL="0" indent="0">
              <a:lnSpc>
                <a:spcPct val="0"/>
              </a:lnSpc>
              <a:buNone/>
            </a:pPr>
            <a:r>
              <a:rPr lang="de-DE" sz="1400" b="1" dirty="0"/>
              <a:t>	</a:t>
            </a:r>
            <a:r>
              <a:rPr lang="de-DE" sz="1400" b="1" u="heavy" dirty="0" err="1"/>
              <a:t>Ientaculum</a:t>
            </a:r>
            <a:r>
              <a:rPr lang="de-DE" sz="1400" dirty="0"/>
              <a:t>: Ein römisches Frühstück bestand aus Brot, Käse, Milch, Honig und Früchten. </a:t>
            </a:r>
          </a:p>
          <a:p>
            <a:pPr marL="0" indent="0">
              <a:lnSpc>
                <a:spcPct val="0"/>
              </a:lnSpc>
              <a:buNone/>
            </a:pPr>
            <a:r>
              <a:rPr lang="de-DE" sz="1400" b="1" dirty="0"/>
              <a:t>	</a:t>
            </a:r>
            <a:r>
              <a:rPr lang="de-DE" sz="1400" b="1" u="heavy" dirty="0" err="1"/>
              <a:t>Prandium</a:t>
            </a:r>
            <a:r>
              <a:rPr lang="de-DE" sz="1400" dirty="0"/>
              <a:t>: Am späten Vormittag gab es </a:t>
            </a:r>
            <a:r>
              <a:rPr lang="de-DE" sz="1400" dirty="0" err="1"/>
              <a:t>Prandium</a:t>
            </a:r>
            <a:r>
              <a:rPr lang="de-DE" sz="1400" dirty="0"/>
              <a:t>, eine weitere, ebenfalls kleine kalte Mahlzeit aus           </a:t>
            </a:r>
          </a:p>
          <a:p>
            <a:pPr marL="0" indent="0">
              <a:lnSpc>
                <a:spcPct val="0"/>
              </a:lnSpc>
              <a:buNone/>
            </a:pPr>
            <a:r>
              <a:rPr lang="de-DE" sz="1400" dirty="0"/>
              <a:t>	Brot, Fisch, Bohnen, Früchten und Wein.</a:t>
            </a:r>
          </a:p>
          <a:p>
            <a:pPr marL="0" indent="0">
              <a:buNone/>
            </a:pPr>
            <a:r>
              <a:rPr lang="de-DE" sz="1400" b="1" dirty="0"/>
              <a:t>	</a:t>
            </a:r>
            <a:r>
              <a:rPr lang="de-DE" sz="1400" b="1" u="heavy" dirty="0"/>
              <a:t>Cena</a:t>
            </a:r>
            <a:r>
              <a:rPr lang="de-DE" sz="1400" dirty="0"/>
              <a:t>: Das Abendessen gab es nach dem Bad in der Therme und war für den Römer die wichtigste Mahlzeit die 	sehr üppig ausfiel. Im Angebot war Fleisch von Schweinen, Ziegen, Rinder, Kaninchen, Gänsen und sogar 	Haselmäuse. Ebenfalls kannten sie Kichererbsen, Möhren, Gurken, Salat und Kohl. </a:t>
            </a:r>
            <a:r>
              <a:rPr lang="de-DE" sz="1400" b="1" dirty="0" err="1"/>
              <a:t>Pulmentum</a:t>
            </a:r>
            <a:r>
              <a:rPr lang="de-DE" sz="1400" dirty="0"/>
              <a:t> ist ein 	Getreidebrei aus Dinkel, Fett, Salz und </a:t>
            </a:r>
            <a:r>
              <a:rPr lang="de-DE" sz="1400" dirty="0" err="1"/>
              <a:t>Wasser.Manchmal</a:t>
            </a:r>
            <a:r>
              <a:rPr lang="de-DE" sz="1400" dirty="0"/>
              <a:t> wurde auch Gemüse </a:t>
            </a:r>
            <a:r>
              <a:rPr lang="de-DE" sz="1400" dirty="0" err="1"/>
              <a:t>hinzugefügt.Als</a:t>
            </a:r>
            <a:r>
              <a:rPr lang="de-DE" sz="1400" dirty="0"/>
              <a:t> Beilage wurde 	</a:t>
            </a:r>
            <a:r>
              <a:rPr lang="de-DE" sz="1400" b="1" dirty="0" err="1"/>
              <a:t>Garum</a:t>
            </a:r>
            <a:r>
              <a:rPr lang="de-DE" sz="1400" dirty="0"/>
              <a:t> gereicht, das war gesalzener Fisch der mit Hilfe der Sonne in einem </a:t>
            </a:r>
          </a:p>
          <a:p>
            <a:pPr marL="0" indent="0">
              <a:lnSpc>
                <a:spcPct val="0"/>
              </a:lnSpc>
              <a:buNone/>
            </a:pPr>
            <a:r>
              <a:rPr lang="de-DE" sz="1400" dirty="0"/>
              <a:t>	lang andauernden Prozess zur Sauce verarbeitet wurde.</a:t>
            </a:r>
            <a:r>
              <a:rPr lang="de-DE" sz="1200" b="1" dirty="0"/>
              <a:t>	</a:t>
            </a:r>
            <a:endParaRPr lang="de-DE" sz="1200" dirty="0"/>
          </a:p>
        </p:txBody>
      </p:sp>
      <p:pic>
        <p:nvPicPr>
          <p:cNvPr id="5" name="Grafik 4">
            <a:extLst>
              <a:ext uri="{FF2B5EF4-FFF2-40B4-BE49-F238E27FC236}">
                <a16:creationId xmlns:a16="http://schemas.microsoft.com/office/drawing/2014/main" id="{ECEDDE7A-0D3A-49B9-8AF6-C9A487237150}"/>
              </a:ext>
            </a:extLst>
          </p:cNvPr>
          <p:cNvPicPr>
            <a:picLocks noChangeAspect="1"/>
          </p:cNvPicPr>
          <p:nvPr/>
        </p:nvPicPr>
        <p:blipFill>
          <a:blip r:embed="rId2"/>
          <a:stretch>
            <a:fillRect/>
          </a:stretch>
        </p:blipFill>
        <p:spPr>
          <a:xfrm>
            <a:off x="3602465" y="1935476"/>
            <a:ext cx="4987070" cy="2987047"/>
          </a:xfrm>
          <a:prstGeom prst="rect">
            <a:avLst/>
          </a:prstGeom>
        </p:spPr>
      </p:pic>
    </p:spTree>
    <p:extLst>
      <p:ext uri="{BB962C8B-B14F-4D97-AF65-F5344CB8AC3E}">
        <p14:creationId xmlns:p14="http://schemas.microsoft.com/office/powerpoint/2010/main" val="244232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5" presetClass="entr" presetSubtype="0" fill="hold" nodeType="after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xit" presetSubtype="0" fill="hold" nodeType="clickEffect">
                                  <p:stCondLst>
                                    <p:cond delay="0"/>
                                  </p:stCondLst>
                                  <p:childTnLst>
                                    <p:animEffect transition="out" filter="fade">
                                      <p:cBhvr>
                                        <p:cTn id="23" dur="1000" accel="50000">
                                          <p:stCondLst>
                                            <p:cond delay="0"/>
                                          </p:stCondLst>
                                        </p:cTn>
                                        <p:tgtEl>
                                          <p:spTgt spid="5"/>
                                        </p:tgtEl>
                                      </p:cBhvr>
                                    </p:animEffect>
                                    <p:anim calcmode="lin" valueType="num">
                                      <p:cBhvr>
                                        <p:cTn id="24"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25"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26"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27" dur="1000"/>
                                        <p:tgtEl>
                                          <p:spTgt spid="5"/>
                                        </p:tgtEl>
                                        <p:attrNameLst>
                                          <p:attrName>ppt_h</p:attrName>
                                        </p:attrNameLst>
                                      </p:cBhvr>
                                      <p:tavLst>
                                        <p:tav tm="0">
                                          <p:val>
                                            <p:strVal val="ppt_h"/>
                                          </p:val>
                                        </p:tav>
                                        <p:tav tm="100000">
                                          <p:val>
                                            <p:strVal val="ppt_h"/>
                                          </p:val>
                                        </p:tav>
                                      </p:tavLst>
                                    </p:anim>
                                    <p:anim calcmode="lin" valueType="num">
                                      <p:cBhvr>
                                        <p:cTn id="28"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9"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30" dur="500" accel="50000">
                                          <p:stCondLst>
                                            <p:cond delay="500"/>
                                          </p:stCondLst>
                                        </p:cTn>
                                        <p:tgtEl>
                                          <p:spTgt spid="5"/>
                                        </p:tgtEl>
                                        <p:attrNameLst>
                                          <p:attrName>style.rotation</p:attrName>
                                        </p:attrNameLst>
                                      </p:cBhvr>
                                      <p:tavLst>
                                        <p:tav tm="0">
                                          <p:val>
                                            <p:fltVal val="0"/>
                                          </p:val>
                                        </p:tav>
                                        <p:tav tm="100000">
                                          <p:val>
                                            <p:fltVal val="-90"/>
                                          </p:val>
                                        </p:tav>
                                      </p:tavLst>
                                    </p:anim>
                                    <p:set>
                                      <p:cBhvr>
                                        <p:cTn id="31" dur="1" fill="hold">
                                          <p:stCondLst>
                                            <p:cond delay="999"/>
                                          </p:stCondLst>
                                        </p:cTn>
                                        <p:tgtEl>
                                          <p:spTgt spid="5"/>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3">
                                            <p:txEl>
                                              <p:pRg st="7" end="7"/>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 calcmode="lin" valueType="num">
                                      <p:cBhvr>
                                        <p:cTn id="44"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6" dur="500"/>
                                        <p:tgtEl>
                                          <p:spTgt spid="3">
                                            <p:txEl>
                                              <p:pRg st="8" end="8"/>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1" dur="500"/>
                                        <p:tgtEl>
                                          <p:spTgt spid="3">
                                            <p:txEl>
                                              <p:pRg st="9" end="9"/>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p:cTn id="54"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5"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3057E-7A8E-42CF-9B32-1306CD680252}"/>
              </a:ext>
            </a:extLst>
          </p:cNvPr>
          <p:cNvSpPr>
            <a:spLocks noGrp="1"/>
          </p:cNvSpPr>
          <p:nvPr>
            <p:ph type="title"/>
          </p:nvPr>
        </p:nvSpPr>
        <p:spPr/>
        <p:txBody>
          <a:bodyPr>
            <a:normAutofit fontScale="90000"/>
          </a:bodyPr>
          <a:lstStyle/>
          <a:p>
            <a:r>
              <a:rPr lang="de-DE" b="1" dirty="0"/>
              <a:t>Doch wie  gestalteten  die  Römer  ihren  Alltag?</a:t>
            </a:r>
            <a:br>
              <a:rPr lang="de-DE" dirty="0"/>
            </a:br>
            <a:endParaRPr lang="de-DE" dirty="0"/>
          </a:p>
        </p:txBody>
      </p:sp>
      <p:sp>
        <p:nvSpPr>
          <p:cNvPr id="3" name="Inhaltsplatzhalter 2">
            <a:extLst>
              <a:ext uri="{FF2B5EF4-FFF2-40B4-BE49-F238E27FC236}">
                <a16:creationId xmlns:a16="http://schemas.microsoft.com/office/drawing/2014/main" id="{4939DC1E-A1BC-440C-8FA2-2C81FE3DD7A3}"/>
              </a:ext>
            </a:extLst>
          </p:cNvPr>
          <p:cNvSpPr>
            <a:spLocks noGrp="1"/>
          </p:cNvSpPr>
          <p:nvPr>
            <p:ph idx="1"/>
          </p:nvPr>
        </p:nvSpPr>
        <p:spPr>
          <a:xfrm>
            <a:off x="1371600" y="2285999"/>
            <a:ext cx="9601200" cy="4452151"/>
          </a:xfrm>
        </p:spPr>
        <p:txBody>
          <a:bodyPr>
            <a:normAutofit fontScale="85000" lnSpcReduction="10000"/>
          </a:bodyPr>
          <a:lstStyle/>
          <a:p>
            <a:r>
              <a:rPr lang="de-DE" b="1" dirty="0"/>
              <a:t>Kochen</a:t>
            </a:r>
          </a:p>
          <a:p>
            <a:r>
              <a:rPr lang="de-DE" b="1" dirty="0"/>
              <a:t>Zahnhygiene</a:t>
            </a:r>
          </a:p>
          <a:p>
            <a:r>
              <a:rPr lang="de-DE" b="1" dirty="0"/>
              <a:t>Toilettengänge</a:t>
            </a:r>
          </a:p>
          <a:p>
            <a:r>
              <a:rPr lang="de-DE" b="1" dirty="0"/>
              <a:t>Sprayer</a:t>
            </a:r>
          </a:p>
          <a:p>
            <a:r>
              <a:rPr lang="de-DE" b="1" dirty="0"/>
              <a:t>Weinkonsum</a:t>
            </a:r>
          </a:p>
          <a:p>
            <a:r>
              <a:rPr lang="de-DE" b="1" dirty="0"/>
              <a:t>Mahlzeiten</a:t>
            </a:r>
          </a:p>
          <a:p>
            <a:r>
              <a:rPr lang="de-DE" b="1" dirty="0"/>
              <a:t>Wie sah die Kindheit im alten Rom aus?  </a:t>
            </a:r>
            <a:endParaRPr lang="de-DE" dirty="0"/>
          </a:p>
          <a:p>
            <a:pPr marL="0" indent="0">
              <a:buNone/>
            </a:pPr>
            <a:r>
              <a:rPr lang="de-DE" b="1" dirty="0"/>
              <a:t>	</a:t>
            </a:r>
            <a:r>
              <a:rPr lang="de-DE" sz="1600" dirty="0"/>
              <a:t>Kinder wurden entweder von der Mutter oder einer Amme bis ins dritte Lebensjahr gestillt. Oft liefen die Kinder 	nackt herum, oder trugen umgebundene Leinentücher.</a:t>
            </a:r>
          </a:p>
          <a:p>
            <a:pPr marL="0" indent="0">
              <a:buNone/>
            </a:pPr>
            <a:r>
              <a:rPr lang="de-DE" sz="1600" dirty="0"/>
              <a:t>	Das Kind war mit Amuletten behängt, damit dessen Wohlergehen gesichert war.</a:t>
            </a:r>
          </a:p>
          <a:p>
            <a:pPr marL="0" indent="0">
              <a:buNone/>
            </a:pPr>
            <a:r>
              <a:rPr lang="de-DE" sz="1600" dirty="0"/>
              <a:t>	Als Zeichen der Kindheit trugen sie oft eine sogenannte Jugendlocke, seitlich der rechten Schläfe als Zopf.</a:t>
            </a:r>
          </a:p>
          <a:p>
            <a:pPr marL="0" indent="0">
              <a:buNone/>
            </a:pPr>
            <a:r>
              <a:rPr lang="de-DE" sz="1600" dirty="0"/>
              <a:t>	Als Spielzeuge dienten Kreisel, Bälle und bewegliche Puppen.</a:t>
            </a:r>
          </a:p>
          <a:p>
            <a:pPr marL="0" indent="0">
              <a:buNone/>
            </a:pPr>
            <a:r>
              <a:rPr lang="de-DE" sz="1600" dirty="0"/>
              <a:t>	</a:t>
            </a:r>
          </a:p>
        </p:txBody>
      </p:sp>
      <p:pic>
        <p:nvPicPr>
          <p:cNvPr id="5" name="Grafik 4">
            <a:extLst>
              <a:ext uri="{FF2B5EF4-FFF2-40B4-BE49-F238E27FC236}">
                <a16:creationId xmlns:a16="http://schemas.microsoft.com/office/drawing/2014/main" id="{ECEDDE7A-0D3A-49B9-8AF6-C9A487237150}"/>
              </a:ext>
            </a:extLst>
          </p:cNvPr>
          <p:cNvPicPr>
            <a:picLocks noChangeAspect="1"/>
          </p:cNvPicPr>
          <p:nvPr/>
        </p:nvPicPr>
        <p:blipFill>
          <a:blip r:embed="rId2"/>
          <a:stretch>
            <a:fillRect/>
          </a:stretch>
        </p:blipFill>
        <p:spPr>
          <a:xfrm>
            <a:off x="991971" y="2171700"/>
            <a:ext cx="9747406" cy="2863299"/>
          </a:xfrm>
          <a:prstGeom prst="rect">
            <a:avLst/>
          </a:prstGeom>
        </p:spPr>
      </p:pic>
    </p:spTree>
    <p:extLst>
      <p:ext uri="{BB962C8B-B14F-4D97-AF65-F5344CB8AC3E}">
        <p14:creationId xmlns:p14="http://schemas.microsoft.com/office/powerpoint/2010/main" val="38041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
                                        <p:tgtEl>
                                          <p:spTgt spid="3">
                                            <p:txEl>
                                              <p:pRg st="6" end="6"/>
                                            </p:txEl>
                                          </p:spTgt>
                                        </p:tgtEl>
                                      </p:cBhvr>
                                    </p:animEffect>
                                    <p:anim calcmode="lin" valueType="num">
                                      <p:cBhvr>
                                        <p:cTn id="8" dur="4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6" end="6"/>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5"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xit" presetSubtype="0" fill="hold" nodeType="clickEffect">
                                  <p:stCondLst>
                                    <p:cond delay="0"/>
                                  </p:stCondLst>
                                  <p:childTnLst>
                                    <p:animEffect transition="out" filter="fade">
                                      <p:cBhvr>
                                        <p:cTn id="26" dur="1000" accel="50000">
                                          <p:stCondLst>
                                            <p:cond delay="0"/>
                                          </p:stCondLst>
                                        </p:cTn>
                                        <p:tgtEl>
                                          <p:spTgt spid="5"/>
                                        </p:tgtEl>
                                      </p:cBhvr>
                                    </p:animEffect>
                                    <p:anim calcmode="lin" valueType="num">
                                      <p:cBhvr>
                                        <p:cTn id="27"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28"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29"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30" dur="1000"/>
                                        <p:tgtEl>
                                          <p:spTgt spid="5"/>
                                        </p:tgtEl>
                                        <p:attrNameLst>
                                          <p:attrName>ppt_h</p:attrName>
                                        </p:attrNameLst>
                                      </p:cBhvr>
                                      <p:tavLst>
                                        <p:tav tm="0">
                                          <p:val>
                                            <p:strVal val="ppt_h"/>
                                          </p:val>
                                        </p:tav>
                                        <p:tav tm="100000">
                                          <p:val>
                                            <p:strVal val="ppt_h"/>
                                          </p:val>
                                        </p:tav>
                                      </p:tavLst>
                                    </p:anim>
                                    <p:anim calcmode="lin" valueType="num">
                                      <p:cBhvr>
                                        <p:cTn id="31"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2"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33" dur="500" accel="50000">
                                          <p:stCondLst>
                                            <p:cond delay="500"/>
                                          </p:stCondLst>
                                        </p:cTn>
                                        <p:tgtEl>
                                          <p:spTgt spid="5"/>
                                        </p:tgtEl>
                                        <p:attrNameLst>
                                          <p:attrName>style.rotation</p:attrName>
                                        </p:attrNameLst>
                                      </p:cBhvr>
                                      <p:tavLst>
                                        <p:tav tm="0">
                                          <p:val>
                                            <p:fltVal val="0"/>
                                          </p:val>
                                        </p:tav>
                                        <p:tav tm="100000">
                                          <p:val>
                                            <p:fltVal val="-90"/>
                                          </p:val>
                                        </p:tav>
                                      </p:tavLst>
                                    </p:anim>
                                    <p:set>
                                      <p:cBhvr>
                                        <p:cTn id="34" dur="1" fill="hold">
                                          <p:stCondLst>
                                            <p:cond delay="999"/>
                                          </p:stCondLst>
                                        </p:cTn>
                                        <p:tgtEl>
                                          <p:spTgt spid="5"/>
                                        </p:tgtEl>
                                        <p:attrNameLst>
                                          <p:attrName>style.visibility</p:attrName>
                                        </p:attrNameLst>
                                      </p:cBhvr>
                                      <p:to>
                                        <p:strVal val="hidden"/>
                                      </p:to>
                                    </p:set>
                                  </p:childTnLst>
                                </p:cTn>
                              </p:par>
                              <p:par>
                                <p:cTn id="35" presetID="43"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
                                        <p:tgtEl>
                                          <p:spTgt spid="3">
                                            <p:txEl>
                                              <p:pRg st="7" end="7"/>
                                            </p:txEl>
                                          </p:spTgt>
                                        </p:tgtEl>
                                      </p:cBhvr>
                                    </p:animEffect>
                                    <p:anim calcmode="lin" valueType="num">
                                      <p:cBhvr>
                                        <p:cTn id="38" dur="4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400" fill="hold"/>
                                        <p:tgtEl>
                                          <p:spTgt spid="3">
                                            <p:txEl>
                                              <p:pRg st="7" end="7"/>
                                            </p:txEl>
                                          </p:spTgt>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3">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3">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2" presetID="43"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
                                        <p:tgtEl>
                                          <p:spTgt spid="3">
                                            <p:txEl>
                                              <p:pRg st="8" end="8"/>
                                            </p:txEl>
                                          </p:spTgt>
                                        </p:tgtEl>
                                      </p:cBhvr>
                                    </p:animEffect>
                                    <p:anim calcmode="lin" valueType="num">
                                      <p:cBhvr>
                                        <p:cTn id="45" dur="4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400" fill="hold"/>
                                        <p:tgtEl>
                                          <p:spTgt spid="3">
                                            <p:txEl>
                                              <p:pRg st="8" end="8"/>
                                            </p:txEl>
                                          </p:spTgt>
                                        </p:tgtEl>
                                        <p:attrNameLst>
                                          <p:attrName>ppt_y</p:attrName>
                                        </p:attrNameLst>
                                      </p:cBhvr>
                                      <p:tavLst>
                                        <p:tav tm="0">
                                          <p:val>
                                            <p:strVal val="#ppt_y+0.31"/>
                                          </p:val>
                                        </p:tav>
                                        <p:tav tm="100000">
                                          <p:val>
                                            <p:strVal val="#ppt_y+0.31"/>
                                          </p:val>
                                        </p:tav>
                                      </p:tavLst>
                                    </p:anim>
                                    <p:anim calcmode="lin" valueType="num">
                                      <p:cBhvr>
                                        <p:cTn id="47" dur="600" decel="50000" fill="hold">
                                          <p:stCondLst>
                                            <p:cond delay="400"/>
                                          </p:stCondLst>
                                        </p:cTn>
                                        <p:tgtEl>
                                          <p:spTgt spid="3">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8" dur="600" decel="50000" fill="hold">
                                          <p:stCondLst>
                                            <p:cond delay="400"/>
                                          </p:stCondLst>
                                        </p:cTn>
                                        <p:tgtEl>
                                          <p:spTgt spid="3">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9" presetID="43"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
                                        <p:tgtEl>
                                          <p:spTgt spid="3">
                                            <p:txEl>
                                              <p:pRg st="9" end="9"/>
                                            </p:txEl>
                                          </p:spTgt>
                                        </p:tgtEl>
                                      </p:cBhvr>
                                    </p:animEffect>
                                    <p:anim calcmode="lin" valueType="num">
                                      <p:cBhvr>
                                        <p:cTn id="52" dur="4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400" fill="hold"/>
                                        <p:tgtEl>
                                          <p:spTgt spid="3">
                                            <p:txEl>
                                              <p:pRg st="9" end="9"/>
                                            </p:txEl>
                                          </p:spTgt>
                                        </p:tgtEl>
                                        <p:attrNameLst>
                                          <p:attrName>ppt_y</p:attrName>
                                        </p:attrNameLst>
                                      </p:cBhvr>
                                      <p:tavLst>
                                        <p:tav tm="0">
                                          <p:val>
                                            <p:strVal val="#ppt_y+0.31"/>
                                          </p:val>
                                        </p:tav>
                                        <p:tav tm="100000">
                                          <p:val>
                                            <p:strVal val="#ppt_y+0.31"/>
                                          </p:val>
                                        </p:tav>
                                      </p:tavLst>
                                    </p:anim>
                                    <p:anim calcmode="lin" valueType="num">
                                      <p:cBhvr>
                                        <p:cTn id="54" dur="600" decel="50000" fill="hold">
                                          <p:stCondLst>
                                            <p:cond delay="400"/>
                                          </p:stCondLst>
                                        </p:cTn>
                                        <p:tgtEl>
                                          <p:spTgt spid="3">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5" dur="600" decel="50000" fill="hold">
                                          <p:stCondLst>
                                            <p:cond delay="400"/>
                                          </p:stCondLst>
                                        </p:cTn>
                                        <p:tgtEl>
                                          <p:spTgt spid="3">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56" presetID="43" presetClass="entr" presetSubtype="0" fill="hold" nodeType="with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
                                        <p:tgtEl>
                                          <p:spTgt spid="3">
                                            <p:txEl>
                                              <p:pRg st="10" end="10"/>
                                            </p:txEl>
                                          </p:spTgt>
                                        </p:tgtEl>
                                      </p:cBhvr>
                                    </p:animEffect>
                                    <p:anim calcmode="lin" valueType="num">
                                      <p:cBhvr>
                                        <p:cTn id="59" dur="4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0" dur="400" fill="hold"/>
                                        <p:tgtEl>
                                          <p:spTgt spid="3">
                                            <p:txEl>
                                              <p:pRg st="10" end="10"/>
                                            </p:txEl>
                                          </p:spTgt>
                                        </p:tgtEl>
                                        <p:attrNameLst>
                                          <p:attrName>ppt_y</p:attrName>
                                        </p:attrNameLst>
                                      </p:cBhvr>
                                      <p:tavLst>
                                        <p:tav tm="0">
                                          <p:val>
                                            <p:strVal val="#ppt_y+0.31"/>
                                          </p:val>
                                        </p:tav>
                                        <p:tav tm="100000">
                                          <p:val>
                                            <p:strVal val="#ppt_y+0.31"/>
                                          </p:val>
                                        </p:tav>
                                      </p:tavLst>
                                    </p:anim>
                                    <p:anim calcmode="lin" valueType="num">
                                      <p:cBhvr>
                                        <p:cTn id="61" dur="600" decel="50000" fill="hold">
                                          <p:stCondLst>
                                            <p:cond delay="400"/>
                                          </p:stCondLst>
                                        </p:cTn>
                                        <p:tgtEl>
                                          <p:spTgt spid="3">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2" dur="600" decel="50000" fill="hold">
                                          <p:stCondLst>
                                            <p:cond delay="400"/>
                                          </p:stCondLst>
                                        </p:cTn>
                                        <p:tgtEl>
                                          <p:spTgt spid="3">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63" presetID="43" presetClass="entr" presetSubtype="0"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100"/>
                                        <p:tgtEl>
                                          <p:spTgt spid="3">
                                            <p:txEl>
                                              <p:pRg st="11" end="11"/>
                                            </p:txEl>
                                          </p:spTgt>
                                        </p:tgtEl>
                                      </p:cBhvr>
                                    </p:animEffect>
                                    <p:anim calcmode="lin" valueType="num">
                                      <p:cBhvr>
                                        <p:cTn id="66" dur="4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7" dur="400" fill="hold"/>
                                        <p:tgtEl>
                                          <p:spTgt spid="3">
                                            <p:txEl>
                                              <p:pRg st="11" end="11"/>
                                            </p:txEl>
                                          </p:spTgt>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3">
                                            <p:txEl>
                                              <p:pRg st="11" end="1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3">
                                            <p:txEl>
                                              <p:pRg st="11" end="1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E0EDA-0A26-45EE-BBCD-13635496D09E}"/>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47170B58-8CE7-46D0-9B2E-2D1BF01C3B71}"/>
              </a:ext>
            </a:extLst>
          </p:cNvPr>
          <p:cNvSpPr>
            <a:spLocks noGrp="1"/>
          </p:cNvSpPr>
          <p:nvPr>
            <p:ph idx="1"/>
          </p:nvPr>
        </p:nvSpPr>
        <p:spPr>
          <a:xfrm>
            <a:off x="1371600" y="2286000"/>
            <a:ext cx="9601200" cy="3581400"/>
          </a:xfrm>
        </p:spPr>
        <p:txBody>
          <a:bodyPr/>
          <a:lstStyle/>
          <a:p>
            <a:pPr marL="0" indent="0">
              <a:buNone/>
            </a:pPr>
            <a:r>
              <a:rPr lang="de-DE" dirty="0"/>
              <a:t>Ich hoffe meine kleine Tour durch die römische Zeit hat euch gefallen!</a:t>
            </a:r>
          </a:p>
          <a:p>
            <a:pPr marL="0" indent="0">
              <a:buNone/>
            </a:pPr>
            <a:endParaRPr lang="de-DE" sz="4400" dirty="0"/>
          </a:p>
          <a:p>
            <a:pPr marL="0" indent="0" algn="ctr">
              <a:buNone/>
            </a:pPr>
            <a:r>
              <a:rPr lang="de-DE" sz="6000" dirty="0"/>
              <a:t>Vale!</a:t>
            </a:r>
          </a:p>
        </p:txBody>
      </p:sp>
    </p:spTree>
    <p:extLst>
      <p:ext uri="{BB962C8B-B14F-4D97-AF65-F5344CB8AC3E}">
        <p14:creationId xmlns:p14="http://schemas.microsoft.com/office/powerpoint/2010/main" val="2422649733"/>
      </p:ext>
    </p:extLst>
  </p:cSld>
  <p:clrMapOvr>
    <a:masterClrMapping/>
  </p:clrMapOvr>
  <mc:AlternateContent xmlns:mc="http://schemas.openxmlformats.org/markup-compatibility/2006">
    <mc:Choice xmlns:p14="http://schemas.microsoft.com/office/powerpoint/2010/main" Requires="p14">
      <p:transition spd="slow" p14:dur="2000" advClick="0" advTm="2000"/>
    </mc:Choice>
    <mc:Fallback>
      <p:transition spd="slow" advClick="0"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10" presetClass="entr" presetSubtype="0" fill="hold" nodeType="afterEffect">
                                  <p:stCondLst>
                                    <p:cond delay="0"/>
                                  </p:stCondLst>
                                  <p:iterate type="lt">
                                    <p:tmPct val="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1500"/>
                            </p:stCondLst>
                            <p:childTnLst>
                              <p:par>
                                <p:cTn id="15" presetID="15" presetClass="emph" presetSubtype="0" nodeType="afterEffect">
                                  <p:stCondLst>
                                    <p:cond delay="0"/>
                                  </p:stCondLst>
                                  <p:iterate type="lt">
                                    <p:tmAbs val="0"/>
                                  </p:iterate>
                                  <p:childTnLst>
                                    <p:set>
                                      <p:cBhvr override="childStyle">
                                        <p:cTn id="16" dur="indefinite"/>
                                        <p:tgtEl>
                                          <p:spTgt spid="3">
                                            <p:txEl>
                                              <p:pRg st="2" end="2"/>
                                            </p:txEl>
                                          </p:spTgt>
                                        </p:tgtEl>
                                        <p:attrNameLst>
                                          <p:attrName>style.fontWeight</p:attrName>
                                        </p:attrNameLst>
                                      </p:cBhvr>
                                      <p:to>
                                        <p:strVal val="bold"/>
                                      </p:to>
                                    </p:set>
                                  </p:childTnLst>
                                </p:cTn>
                              </p:par>
                            </p:childTnLst>
                          </p:cTn>
                        </p:par>
                        <p:par>
                          <p:cTn id="17" fill="hold">
                            <p:stCondLst>
                              <p:cond delay="1500"/>
                            </p:stCondLst>
                            <p:childTnLst>
                              <p:par>
                                <p:cTn id="18" presetID="34" presetClass="emph" presetSubtype="0" fill="hold" nodeType="afterEffect">
                                  <p:stCondLst>
                                    <p:cond delay="0"/>
                                  </p:stCondLst>
                                  <p:iterate type="lt">
                                    <p:tmPct val="10000"/>
                                  </p:iterate>
                                  <p:childTnLst>
                                    <p:animMotion origin="layout" path="M -2.29167E-6 2.22222E-6 L -2.29167E-6 -0.07222 " pathEditMode="relative" rAng="0" ptsTypes="AA">
                                      <p:cBhvr>
                                        <p:cTn id="19" dur="250" accel="50000" decel="50000" autoRev="1" fill="hold">
                                          <p:stCondLst>
                                            <p:cond delay="0"/>
                                          </p:stCondLst>
                                        </p:cTn>
                                        <p:tgtEl>
                                          <p:spTgt spid="3">
                                            <p:txEl>
                                              <p:pRg st="2" end="2"/>
                                            </p:txEl>
                                          </p:spTgt>
                                        </p:tgtEl>
                                        <p:attrNameLst>
                                          <p:attrName>ppt_x</p:attrName>
                                          <p:attrName>ppt_y</p:attrName>
                                        </p:attrNameLst>
                                      </p:cBhvr>
                                      <p:rCtr x="0" y="-3611"/>
                                    </p:animMotion>
                                    <p:animRot by="1500000">
                                      <p:cBhvr>
                                        <p:cTn id="20" dur="125" fill="hold">
                                          <p:stCondLst>
                                            <p:cond delay="0"/>
                                          </p:stCondLst>
                                        </p:cTn>
                                        <p:tgtEl>
                                          <p:spTgt spid="3">
                                            <p:txEl>
                                              <p:pRg st="2" end="2"/>
                                            </p:txEl>
                                          </p:spTgt>
                                        </p:tgtEl>
                                        <p:attrNameLst>
                                          <p:attrName>r</p:attrName>
                                        </p:attrNameLst>
                                      </p:cBhvr>
                                    </p:animRot>
                                    <p:animRot by="-1500000">
                                      <p:cBhvr>
                                        <p:cTn id="21" dur="125" fill="hold">
                                          <p:stCondLst>
                                            <p:cond delay="125"/>
                                          </p:stCondLst>
                                        </p:cTn>
                                        <p:tgtEl>
                                          <p:spTgt spid="3">
                                            <p:txEl>
                                              <p:pRg st="2" end="2"/>
                                            </p:txEl>
                                          </p:spTgt>
                                        </p:tgtEl>
                                        <p:attrNameLst>
                                          <p:attrName>r</p:attrName>
                                        </p:attrNameLst>
                                      </p:cBhvr>
                                    </p:animRot>
                                    <p:animRot by="-1500000">
                                      <p:cBhvr>
                                        <p:cTn id="22" dur="125" fill="hold">
                                          <p:stCondLst>
                                            <p:cond delay="250"/>
                                          </p:stCondLst>
                                        </p:cTn>
                                        <p:tgtEl>
                                          <p:spTgt spid="3">
                                            <p:txEl>
                                              <p:pRg st="2" end="2"/>
                                            </p:txEl>
                                          </p:spTgt>
                                        </p:tgtEl>
                                        <p:attrNameLst>
                                          <p:attrName>r</p:attrName>
                                        </p:attrNameLst>
                                      </p:cBhvr>
                                    </p:animRot>
                                    <p:animRot by="1500000">
                                      <p:cBhvr>
                                        <p:cTn id="23" dur="125" fill="hold">
                                          <p:stCondLst>
                                            <p:cond delay="375"/>
                                          </p:stCondLst>
                                        </p:cTn>
                                        <p:tgtEl>
                                          <p:spTgt spid="3">
                                            <p:txEl>
                                              <p:pRg st="2" end="2"/>
                                            </p:txEl>
                                          </p:spTgt>
                                        </p:tgtEl>
                                        <p:attrNameLst>
                                          <p:attrName>r</p:attrName>
                                        </p:attrNameLst>
                                      </p:cBhvr>
                                    </p:animRot>
                                  </p:childTnLst>
                                </p:cTn>
                              </p:par>
                              <p:par>
                                <p:cTn id="24" presetID="3" presetClass="emph" presetSubtype="2" fill="hold" nodeType="withEffect">
                                  <p:stCondLst>
                                    <p:cond delay="0"/>
                                  </p:stCondLst>
                                  <p:iterate type="lt">
                                    <p:tmPct val="0"/>
                                  </p:iterate>
                                  <p:childTnLst>
                                    <p:animClr clrSpc="rgb" dir="cw">
                                      <p:cBhvr override="childStyle">
                                        <p:cTn id="25" dur="500" fill="hold"/>
                                        <p:tgtEl>
                                          <p:spTgt spid="3">
                                            <p:txEl>
                                              <p:pRg st="2" end="2"/>
                                            </p:txEl>
                                          </p:spTgt>
                                        </p:tgtEl>
                                        <p:attrNameLst>
                                          <p:attrName>style.color</p:attrName>
                                        </p:attrNameLst>
                                      </p:cBhvr>
                                      <p:to>
                                        <a:srgbClr val="FF0000"/>
                                      </p:to>
                                    </p:animClr>
                                  </p:childTnLst>
                                </p:cTn>
                              </p:par>
                            </p:childTnLst>
                          </p:cTn>
                        </p:par>
                        <p:par>
                          <p:cTn id="26" fill="hold">
                            <p:stCondLst>
                              <p:cond delay="2200"/>
                            </p:stCondLst>
                            <p:childTnLst>
                              <p:par>
                                <p:cTn id="27" presetID="18" presetClass="emph" presetSubtype="0" fill="hold" nodeType="afterEffect">
                                  <p:stCondLst>
                                    <p:cond delay="0"/>
                                  </p:stCondLst>
                                  <p:iterate type="lt">
                                    <p:tmPct val="4000"/>
                                  </p:iterate>
                                  <p:childTnLst>
                                    <p:set>
                                      <p:cBhvr override="childStyle">
                                        <p:cTn id="28" dur="100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A8F9D-51A5-46D0-9DE3-62D9BD547787}"/>
              </a:ext>
            </a:extLst>
          </p:cNvPr>
          <p:cNvSpPr>
            <a:spLocks noGrp="1"/>
          </p:cNvSpPr>
          <p:nvPr>
            <p:ph type="title"/>
          </p:nvPr>
        </p:nvSpPr>
        <p:spPr/>
        <p:txBody>
          <a:bodyPr/>
          <a:lstStyle/>
          <a:p>
            <a:r>
              <a:rPr lang="de-DE" dirty="0"/>
              <a:t>Einführung</a:t>
            </a:r>
          </a:p>
        </p:txBody>
      </p:sp>
      <p:sp>
        <p:nvSpPr>
          <p:cNvPr id="3" name="Inhaltsplatzhalter 2">
            <a:extLst>
              <a:ext uri="{FF2B5EF4-FFF2-40B4-BE49-F238E27FC236}">
                <a16:creationId xmlns:a16="http://schemas.microsoft.com/office/drawing/2014/main" id="{1284B885-03B5-424F-8617-37ED8E966818}"/>
              </a:ext>
            </a:extLst>
          </p:cNvPr>
          <p:cNvSpPr>
            <a:spLocks noGrp="1"/>
          </p:cNvSpPr>
          <p:nvPr>
            <p:ph idx="1"/>
          </p:nvPr>
        </p:nvSpPr>
        <p:spPr/>
        <p:txBody>
          <a:bodyPr vert="horz" lIns="91440" tIns="45720" rIns="91440" bIns="45720" rtlCol="0" anchor="t">
            <a:normAutofit/>
          </a:bodyPr>
          <a:lstStyle/>
          <a:p>
            <a:pPr marL="383540" indent="-383540"/>
            <a:r>
              <a:rPr lang="de-DE" dirty="0"/>
              <a:t>Die  antike  Weltstadt  Rom, die ewige Stadt,  ist heute noch so faszinierend wie damals. Rom steht  für  beeindruckende  Bauwerke,  Macht  und  Größe.  Aus einer kleinen Bauernsiedlung entstand ab dem 8. Jahrhundert nach und nach das Römische Weltreich zu einer Millionenstadt auf einer Fläche von 1.285 km².</a:t>
            </a:r>
          </a:p>
          <a:p>
            <a:r>
              <a:rPr lang="de-DE" dirty="0"/>
              <a:t>Rom wurde zum Zentrum der politischen, kulturellen und ökonomischen Ereignisse des römischen Reiches und zu einer der mächtigsten und prächtigsten Städte der Antike.</a:t>
            </a:r>
          </a:p>
          <a:p>
            <a:endParaRPr lang="de-DE" dirty="0"/>
          </a:p>
        </p:txBody>
      </p:sp>
    </p:spTree>
    <p:extLst>
      <p:ext uri="{BB962C8B-B14F-4D97-AF65-F5344CB8AC3E}">
        <p14:creationId xmlns:p14="http://schemas.microsoft.com/office/powerpoint/2010/main" val="26032747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2B0AED-19C1-425D-8D5B-1C535AACC24C}"/>
              </a:ext>
            </a:extLst>
          </p:cNvPr>
          <p:cNvSpPr>
            <a:spLocks noGrp="1"/>
          </p:cNvSpPr>
          <p:nvPr>
            <p:ph type="title"/>
          </p:nvPr>
        </p:nvSpPr>
        <p:spPr/>
        <p:txBody>
          <a:bodyPr>
            <a:normAutofit fontScale="90000"/>
          </a:bodyPr>
          <a:lstStyle/>
          <a:p>
            <a:r>
              <a:rPr lang="de-DE" b="1" dirty="0"/>
              <a:t>Doch wie sah das Leben in einer antiken Großstadt aus?  </a:t>
            </a:r>
            <a:br>
              <a:rPr lang="de-DE" dirty="0"/>
            </a:br>
            <a:endParaRPr lang="de-DE" dirty="0"/>
          </a:p>
        </p:txBody>
      </p:sp>
      <p:sp>
        <p:nvSpPr>
          <p:cNvPr id="3" name="Inhaltsplatzhalter 2">
            <a:extLst>
              <a:ext uri="{FF2B5EF4-FFF2-40B4-BE49-F238E27FC236}">
                <a16:creationId xmlns:a16="http://schemas.microsoft.com/office/drawing/2014/main" id="{01E0231F-6EB5-4C46-9008-05906076E11C}"/>
              </a:ext>
            </a:extLst>
          </p:cNvPr>
          <p:cNvSpPr>
            <a:spLocks noGrp="1"/>
          </p:cNvSpPr>
          <p:nvPr>
            <p:ph idx="1"/>
          </p:nvPr>
        </p:nvSpPr>
        <p:spPr/>
        <p:txBody>
          <a:bodyPr>
            <a:normAutofit/>
          </a:bodyPr>
          <a:lstStyle/>
          <a:p>
            <a:pPr marL="0" indent="0" algn="ctr">
              <a:buNone/>
            </a:pPr>
            <a:r>
              <a:rPr lang="de-DE" sz="2400" b="1" dirty="0"/>
              <a:t>Versorgung</a:t>
            </a:r>
          </a:p>
          <a:p>
            <a:r>
              <a:rPr lang="de-DE" dirty="0"/>
              <a:t>Die Römer legten wichtige Grundlagen zur Zivilisation etwa durch den Bau einer überirdischen Wasserleitung, Ausbau des Straßennetzes und Steinbrückenbau verkürzte die Handelswege enorm. </a:t>
            </a:r>
          </a:p>
          <a:p>
            <a:r>
              <a:rPr lang="de-DE" dirty="0"/>
              <a:t>Die Wasserleitungen führten über Aquädukte Wasser bis zu 100 km weit, meist unterirdisch, teilweise aber auch über Brücken in größere Städte des römischen Reiches. Rom allein wurde von elf Aquädukten mit Frischwasser versorgt. </a:t>
            </a:r>
          </a:p>
          <a:p>
            <a:r>
              <a:rPr lang="de-DE" dirty="0"/>
              <a:t>Durch ein  unterirdisches,  gemauertes  System  von  Röhren führten die Römer erhitzte Luft und erfanden so die erste Fußbodenheizung. </a:t>
            </a:r>
          </a:p>
          <a:p>
            <a:pPr marL="0" indent="0" algn="ctr">
              <a:buNone/>
            </a:pPr>
            <a:endParaRPr lang="de-DE" sz="2400" b="1" dirty="0"/>
          </a:p>
          <a:p>
            <a:pPr marL="0" indent="0" algn="ctr">
              <a:buNone/>
            </a:pPr>
            <a:endParaRPr lang="de-DE" sz="2400" b="1" dirty="0"/>
          </a:p>
        </p:txBody>
      </p:sp>
      <p:pic>
        <p:nvPicPr>
          <p:cNvPr id="5" name="Grafik 4">
            <a:extLst>
              <a:ext uri="{FF2B5EF4-FFF2-40B4-BE49-F238E27FC236}">
                <a16:creationId xmlns:a16="http://schemas.microsoft.com/office/drawing/2014/main" id="{5F5A3AD5-550A-44B2-9749-7B1B3F69942C}"/>
              </a:ext>
            </a:extLst>
          </p:cNvPr>
          <p:cNvPicPr>
            <a:picLocks noChangeAspect="1"/>
          </p:cNvPicPr>
          <p:nvPr/>
        </p:nvPicPr>
        <p:blipFill>
          <a:blip r:embed="rId2"/>
          <a:stretch>
            <a:fillRect/>
          </a:stretch>
        </p:blipFill>
        <p:spPr>
          <a:xfrm>
            <a:off x="1408268" y="2712330"/>
            <a:ext cx="9375464" cy="3644081"/>
          </a:xfrm>
          <a:prstGeom prst="rect">
            <a:avLst/>
          </a:prstGeom>
        </p:spPr>
      </p:pic>
    </p:spTree>
    <p:extLst>
      <p:ext uri="{BB962C8B-B14F-4D97-AF65-F5344CB8AC3E}">
        <p14:creationId xmlns:p14="http://schemas.microsoft.com/office/powerpoint/2010/main" val="4205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B8025-ED42-443A-917B-621187D7720C}"/>
              </a:ext>
            </a:extLst>
          </p:cNvPr>
          <p:cNvSpPr>
            <a:spLocks noGrp="1"/>
          </p:cNvSpPr>
          <p:nvPr>
            <p:ph type="title"/>
          </p:nvPr>
        </p:nvSpPr>
        <p:spPr/>
        <p:txBody>
          <a:bodyPr>
            <a:normAutofit/>
          </a:bodyPr>
          <a:lstStyle/>
          <a:p>
            <a:pPr algn="ctr"/>
            <a:r>
              <a:rPr lang="de-DE" sz="4800" b="1" dirty="0"/>
              <a:t>Vergnügung</a:t>
            </a:r>
          </a:p>
        </p:txBody>
      </p:sp>
      <p:sp>
        <p:nvSpPr>
          <p:cNvPr id="3" name="Inhaltsplatzhalter 2">
            <a:extLst>
              <a:ext uri="{FF2B5EF4-FFF2-40B4-BE49-F238E27FC236}">
                <a16:creationId xmlns:a16="http://schemas.microsoft.com/office/drawing/2014/main" id="{010F4B33-FD47-4542-932E-E4BF2842EE23}"/>
              </a:ext>
            </a:extLst>
          </p:cNvPr>
          <p:cNvSpPr>
            <a:spLocks noGrp="1"/>
          </p:cNvSpPr>
          <p:nvPr>
            <p:ph idx="1"/>
          </p:nvPr>
        </p:nvSpPr>
        <p:spPr>
          <a:xfrm>
            <a:off x="1371600" y="2286000"/>
            <a:ext cx="9601200" cy="4271108"/>
          </a:xfrm>
        </p:spPr>
        <p:txBody>
          <a:bodyPr>
            <a:normAutofit lnSpcReduction="10000"/>
          </a:bodyPr>
          <a:lstStyle/>
          <a:p>
            <a:pPr marL="0" indent="0">
              <a:buNone/>
            </a:pPr>
            <a:r>
              <a:rPr lang="de-DE" b="1" dirty="0"/>
              <a:t>	Es gab zahlreiche kostenlose Vergnügungsmöglichkeiten, am beliebtesten war 	der Besuch von Gladiatorenkämpfen, Wagenrennen und dem Theater.</a:t>
            </a:r>
            <a:endParaRPr lang="de-DE" dirty="0"/>
          </a:p>
          <a:p>
            <a:r>
              <a:rPr lang="de-DE" b="1" dirty="0"/>
              <a:t>Kolosseum	</a:t>
            </a:r>
          </a:p>
          <a:p>
            <a:pPr marL="0" indent="0">
              <a:buNone/>
            </a:pPr>
            <a:r>
              <a:rPr lang="de-DE" dirty="0"/>
              <a:t>	Gladiatoren-  oder  Tierkämpfe  wurden  allerdings  nicht  nur  zum  Vergnügen  	des  Volkes  veranstaltet, sondern dienten auch einem politischen Zweck. Die 	Herrscher Roms fürchteten sich vor Unruhen und  Aufständen. Deshalb war der 	erste Programmpunkt im Kolosseum eine  Art Lotterie. Dabei warfen Akrobaten 	Holzbälle in die Arena.</a:t>
            </a:r>
          </a:p>
          <a:p>
            <a:pPr marL="0" indent="0">
              <a:buNone/>
            </a:pPr>
            <a:r>
              <a:rPr lang="de-DE" dirty="0"/>
              <a:t>	Wer darauf ein Zeichen entdeckte, der hatte ein Gewinnerlos erwischt. 	Gewinne reichten von Lebensmittel über Kleidung, Gold uns Silbergefäße, 	Pferden oder sogar Sklaven. Jedoch hatte nicht jeder die Möglichkeit ins 	Kolosseum zu gelangen. Der einfache Bürger hatte meist keine Zeit dazu die 	grausamen und blutreichen Veranstaltungen zu besuchen, oder kam meist nur 	mit Glück oder Beziehung an ein kostenloses Ticket.</a:t>
            </a:r>
          </a:p>
        </p:txBody>
      </p:sp>
      <p:pic>
        <p:nvPicPr>
          <p:cNvPr id="5" name="Grafik 4">
            <a:extLst>
              <a:ext uri="{FF2B5EF4-FFF2-40B4-BE49-F238E27FC236}">
                <a16:creationId xmlns:a16="http://schemas.microsoft.com/office/drawing/2014/main" id="{28A2014A-4E9E-4DF9-B8A0-926D4AA3069D}"/>
              </a:ext>
            </a:extLst>
          </p:cNvPr>
          <p:cNvPicPr>
            <a:picLocks noChangeAspect="1"/>
          </p:cNvPicPr>
          <p:nvPr/>
        </p:nvPicPr>
        <p:blipFill>
          <a:blip r:embed="rId2"/>
          <a:stretch>
            <a:fillRect/>
          </a:stretch>
        </p:blipFill>
        <p:spPr>
          <a:xfrm>
            <a:off x="3771289" y="3200399"/>
            <a:ext cx="4649421" cy="3105365"/>
          </a:xfrm>
          <a:prstGeom prst="rect">
            <a:avLst/>
          </a:prstGeom>
        </p:spPr>
      </p:pic>
    </p:spTree>
    <p:extLst>
      <p:ext uri="{BB962C8B-B14F-4D97-AF65-F5344CB8AC3E}">
        <p14:creationId xmlns:p14="http://schemas.microsoft.com/office/powerpoint/2010/main" val="22206977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xit" presetSubtype="0" fill="hold" nodeType="clickEffect">
                                  <p:stCondLst>
                                    <p:cond delay="0"/>
                                  </p:stCondLst>
                                  <p:childTnLst>
                                    <p:animEffect transition="out" filter="wipe(down)">
                                      <p:cBhvr>
                                        <p:cTn id="11" dur="180" accel="50000">
                                          <p:stCondLst>
                                            <p:cond delay="1820"/>
                                          </p:stCondLst>
                                        </p:cTn>
                                        <p:tgtEl>
                                          <p:spTgt spid="5"/>
                                        </p:tgtEl>
                                      </p:cBhvr>
                                    </p:animEffect>
                                    <p:anim calcmode="lin" valueType="num">
                                      <p:cBhvr>
                                        <p:cTn id="12" dur="1822" tmFilter="0,0; 0.14,0.31; 0.43,0.73; 0.71,0.91; 1.0,1.0">
                                          <p:stCondLst>
                                            <p:cond delay="0"/>
                                          </p:stCondLst>
                                        </p:cTn>
                                        <p:tgtEl>
                                          <p:spTgt spid="5"/>
                                        </p:tgtEl>
                                        <p:attrNameLst>
                                          <p:attrName>ppt_x</p:attrName>
                                        </p:attrNameLst>
                                      </p:cBhvr>
                                      <p:tavLst>
                                        <p:tav tm="0">
                                          <p:val>
                                            <p:strVal val="ppt_x"/>
                                          </p:val>
                                        </p:tav>
                                        <p:tav tm="100000">
                                          <p:val>
                                            <p:strVal val="#ppt_x+0.25"/>
                                          </p:val>
                                        </p:tav>
                                      </p:tavLst>
                                    </p:anim>
                                    <p:anim calcmode="lin" valueType="num">
                                      <p:cBhvr>
                                        <p:cTn id="13" dur="178">
                                          <p:stCondLst>
                                            <p:cond delay="1822"/>
                                          </p:stCondLst>
                                        </p:cTn>
                                        <p:tgtEl>
                                          <p:spTgt spid="5"/>
                                        </p:tgtEl>
                                        <p:attrNameLst>
                                          <p:attrName>ppt_x</p:attrName>
                                        </p:attrNameLst>
                                      </p:cBhvr>
                                      <p:tavLst>
                                        <p:tav tm="0">
                                          <p:val>
                                            <p:strVal val="ppt_x"/>
                                          </p:val>
                                        </p:tav>
                                        <p:tav tm="100000">
                                          <p:val>
                                            <p:strVal val="ppt_x"/>
                                          </p:val>
                                        </p:tav>
                                      </p:tavLst>
                                    </p:anim>
                                    <p:anim calcmode="lin" valueType="num">
                                      <p:cBhvr>
                                        <p:cTn id="14" dur="664" tmFilter="0.0,0.0;0.25,0.07;0.50,0.2;0.75,0.467;1.0,1.0">
                                          <p:stCondLst>
                                            <p:cond delay="0"/>
                                          </p:stCondLst>
                                        </p:cTn>
                                        <p:tgtEl>
                                          <p:spTgt spid="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 dur="180" accel="50000">
                                          <p:stCondLst>
                                            <p:cond delay="1820"/>
                                          </p:stCondLst>
                                        </p:cTn>
                                        <p:tgtEl>
                                          <p:spTgt spid="5"/>
                                        </p:tgtEl>
                                        <p:attrNameLst>
                                          <p:attrName>ppt_y</p:attrName>
                                        </p:attrNameLst>
                                      </p:cBhvr>
                                      <p:tavLst>
                                        <p:tav tm="0">
                                          <p:val>
                                            <p:strVal val="ppt_y"/>
                                          </p:val>
                                        </p:tav>
                                        <p:tav tm="100000">
                                          <p:val>
                                            <p:strVal val="ppt_y+ppt_h"/>
                                          </p:val>
                                        </p:tav>
                                      </p:tavLst>
                                    </p:anim>
                                    <p:animScale>
                                      <p:cBhvr>
                                        <p:cTn id="19" dur="26">
                                          <p:stCondLst>
                                            <p:cond delay="620"/>
                                          </p:stCondLst>
                                        </p:cTn>
                                        <p:tgtEl>
                                          <p:spTgt spid="5"/>
                                        </p:tgtEl>
                                      </p:cBhvr>
                                      <p:to x="100000" y="60000"/>
                                    </p:animScale>
                                    <p:animScale>
                                      <p:cBhvr>
                                        <p:cTn id="20" dur="166" decel="50000">
                                          <p:stCondLst>
                                            <p:cond delay="64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set>
                                      <p:cBhvr>
                                        <p:cTn id="27" dur="1" fill="hold">
                                          <p:stCondLst>
                                            <p:cond delay="1999"/>
                                          </p:stCondLst>
                                        </p:cTn>
                                        <p:tgtEl>
                                          <p:spTgt spid="5"/>
                                        </p:tgtEl>
                                        <p:attrNameLst>
                                          <p:attrName>style.visibility</p:attrName>
                                        </p:attrNameLst>
                                      </p:cBhvr>
                                      <p:to>
                                        <p:strVal val="hidden"/>
                                      </p:to>
                                    </p:set>
                                  </p:childTnLst>
                                </p:cTn>
                              </p:par>
                              <p:par>
                                <p:cTn id="28" presetID="2" presetClass="entr" presetSubtype="4" fill="hold" nodeType="withEffect">
                                  <p:stCondLst>
                                    <p:cond delay="25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25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B8025-ED42-443A-917B-621187D7720C}"/>
              </a:ext>
            </a:extLst>
          </p:cNvPr>
          <p:cNvSpPr>
            <a:spLocks noGrp="1"/>
          </p:cNvSpPr>
          <p:nvPr>
            <p:ph type="title"/>
          </p:nvPr>
        </p:nvSpPr>
        <p:spPr/>
        <p:txBody>
          <a:bodyPr>
            <a:normAutofit/>
          </a:bodyPr>
          <a:lstStyle/>
          <a:p>
            <a:pPr algn="ctr"/>
            <a:r>
              <a:rPr lang="de-DE" sz="4800" b="1" dirty="0"/>
              <a:t>Vergnügung</a:t>
            </a:r>
          </a:p>
        </p:txBody>
      </p:sp>
      <p:sp>
        <p:nvSpPr>
          <p:cNvPr id="3" name="Inhaltsplatzhalter 2">
            <a:extLst>
              <a:ext uri="{FF2B5EF4-FFF2-40B4-BE49-F238E27FC236}">
                <a16:creationId xmlns:a16="http://schemas.microsoft.com/office/drawing/2014/main" id="{010F4B33-FD47-4542-932E-E4BF2842EE23}"/>
              </a:ext>
            </a:extLst>
          </p:cNvPr>
          <p:cNvSpPr>
            <a:spLocks noGrp="1"/>
          </p:cNvSpPr>
          <p:nvPr>
            <p:ph idx="1"/>
          </p:nvPr>
        </p:nvSpPr>
        <p:spPr>
          <a:xfrm>
            <a:off x="1371600" y="2286000"/>
            <a:ext cx="9601200" cy="4572000"/>
          </a:xfrm>
        </p:spPr>
        <p:txBody>
          <a:bodyPr>
            <a:normAutofit/>
          </a:bodyPr>
          <a:lstStyle/>
          <a:p>
            <a:pPr marL="0" indent="0">
              <a:buNone/>
            </a:pPr>
            <a:r>
              <a:rPr lang="de-DE" b="1" dirty="0"/>
              <a:t>	Es gab zahlreiche kostenlose Vergnügungsmöglichkeiten, am beliebtesten war 	der Besuch von Gladiatorenkämpfen, Wagenrennen und dem Theater.</a:t>
            </a:r>
            <a:endParaRPr lang="de-DE" dirty="0"/>
          </a:p>
          <a:p>
            <a:r>
              <a:rPr lang="de-DE" b="1" dirty="0"/>
              <a:t>Kolosseum	</a:t>
            </a:r>
          </a:p>
          <a:p>
            <a:r>
              <a:rPr lang="de-DE" b="1" dirty="0"/>
              <a:t>Circus Maximus</a:t>
            </a:r>
          </a:p>
          <a:p>
            <a:pPr marL="0" indent="0">
              <a:buNone/>
            </a:pPr>
            <a:r>
              <a:rPr lang="de-DE" b="1" dirty="0"/>
              <a:t>	</a:t>
            </a:r>
            <a:r>
              <a:rPr lang="de-DE" dirty="0"/>
              <a:t>Die größte Bahn für Wagenrennen in Rom ist der Circus Maximus. Er war 570 	Meter lang! 250.000 Zuschauer fanden auf den Rängen Platz. Die 	Rennbahn war ein lang gestrecktes Oval. Es gab verschiedene Mannschaften, 	die in Rom nach Farben unterschieden wurden. So gab es die Blauen, Grünen, 	Roten und Weißen. Es gab Zwei- und Vierspänner, die von zwei oder vier 	Pferden gezogen wurden. Manche Wagenlenker wurden richtig berühmt. Es 	mussten jeweils sieben Runden zurückgelegt werden. Dabei gab es oft Unfälle 	mit schweren Verletzungen. Vor allem in den Kurven kippten die Wagen leicht 	um.</a:t>
            </a:r>
          </a:p>
          <a:p>
            <a:pPr marL="0" indent="0">
              <a:buNone/>
            </a:pPr>
            <a:endParaRPr lang="de-DE" b="1" dirty="0"/>
          </a:p>
          <a:p>
            <a:pPr marL="530352" lvl="1" indent="0">
              <a:buNone/>
            </a:pPr>
            <a:endParaRPr lang="de-DE" dirty="0"/>
          </a:p>
          <a:p>
            <a:pPr marL="0" indent="0">
              <a:buNone/>
            </a:pPr>
            <a:endParaRPr lang="de-DE" dirty="0"/>
          </a:p>
        </p:txBody>
      </p:sp>
      <p:pic>
        <p:nvPicPr>
          <p:cNvPr id="6" name="Grafik 5">
            <a:extLst>
              <a:ext uri="{FF2B5EF4-FFF2-40B4-BE49-F238E27FC236}">
                <a16:creationId xmlns:a16="http://schemas.microsoft.com/office/drawing/2014/main" id="{0CCC7196-36F6-4F01-AFCF-3A18B56F748C}"/>
              </a:ext>
            </a:extLst>
          </p:cNvPr>
          <p:cNvPicPr>
            <a:picLocks noChangeAspect="1"/>
          </p:cNvPicPr>
          <p:nvPr/>
        </p:nvPicPr>
        <p:blipFill>
          <a:blip r:embed="rId2"/>
          <a:stretch>
            <a:fillRect/>
          </a:stretch>
        </p:blipFill>
        <p:spPr>
          <a:xfrm>
            <a:off x="3456386" y="2969590"/>
            <a:ext cx="5279227" cy="3888410"/>
          </a:xfrm>
          <a:prstGeom prst="rect">
            <a:avLst/>
          </a:prstGeom>
        </p:spPr>
      </p:pic>
    </p:spTree>
    <p:extLst>
      <p:ext uri="{BB962C8B-B14F-4D97-AF65-F5344CB8AC3E}">
        <p14:creationId xmlns:p14="http://schemas.microsoft.com/office/powerpoint/2010/main" val="7651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B8025-ED42-443A-917B-621187D7720C}"/>
              </a:ext>
            </a:extLst>
          </p:cNvPr>
          <p:cNvSpPr>
            <a:spLocks noGrp="1"/>
          </p:cNvSpPr>
          <p:nvPr>
            <p:ph type="title"/>
          </p:nvPr>
        </p:nvSpPr>
        <p:spPr/>
        <p:txBody>
          <a:bodyPr>
            <a:normAutofit/>
          </a:bodyPr>
          <a:lstStyle/>
          <a:p>
            <a:pPr algn="ctr"/>
            <a:r>
              <a:rPr lang="de-DE" sz="4800" b="1" dirty="0"/>
              <a:t>Vergnügung</a:t>
            </a:r>
          </a:p>
        </p:txBody>
      </p:sp>
      <p:sp>
        <p:nvSpPr>
          <p:cNvPr id="3" name="Inhaltsplatzhalter 2">
            <a:extLst>
              <a:ext uri="{FF2B5EF4-FFF2-40B4-BE49-F238E27FC236}">
                <a16:creationId xmlns:a16="http://schemas.microsoft.com/office/drawing/2014/main" id="{010F4B33-FD47-4542-932E-E4BF2842EE23}"/>
              </a:ext>
            </a:extLst>
          </p:cNvPr>
          <p:cNvSpPr>
            <a:spLocks noGrp="1"/>
          </p:cNvSpPr>
          <p:nvPr>
            <p:ph idx="1"/>
          </p:nvPr>
        </p:nvSpPr>
        <p:spPr>
          <a:xfrm>
            <a:off x="1371600" y="2286000"/>
            <a:ext cx="9601200" cy="4572000"/>
          </a:xfrm>
        </p:spPr>
        <p:txBody>
          <a:bodyPr>
            <a:normAutofit/>
          </a:bodyPr>
          <a:lstStyle/>
          <a:p>
            <a:pPr marL="0" indent="0">
              <a:buNone/>
            </a:pPr>
            <a:r>
              <a:rPr lang="de-DE" b="1" dirty="0"/>
              <a:t>	Es gab zahlreiche kostenlose Vergnügungsmöglichkeiten, am beliebtesten war 	der Besuch von Gladiatorenkämpfen, Wagenrennen und dem Theater.</a:t>
            </a:r>
            <a:endParaRPr lang="de-DE" dirty="0"/>
          </a:p>
          <a:p>
            <a:r>
              <a:rPr lang="de-DE" b="1" dirty="0"/>
              <a:t>Kolosseum	</a:t>
            </a:r>
          </a:p>
          <a:p>
            <a:r>
              <a:rPr lang="de-DE" b="1" dirty="0"/>
              <a:t>Circus Maximus</a:t>
            </a:r>
          </a:p>
          <a:p>
            <a:r>
              <a:rPr lang="de-DE" b="1" dirty="0"/>
              <a:t>Theater</a:t>
            </a:r>
          </a:p>
          <a:p>
            <a:pPr marL="0" indent="0">
              <a:buNone/>
            </a:pPr>
            <a:r>
              <a:rPr lang="de-DE" b="1" dirty="0"/>
              <a:t>	</a:t>
            </a:r>
            <a:r>
              <a:rPr lang="de-DE" dirty="0"/>
              <a:t>Gerne ging man auch ins Theater, davon gab es in Rom rund 150 </a:t>
            </a:r>
            <a:r>
              <a:rPr lang="de-DE" dirty="0" err="1"/>
              <a:t>Stück.Dort</a:t>
            </a:r>
            <a:r>
              <a:rPr lang="de-DE" dirty="0"/>
              <a:t> 	wurden lustige Stücke (Komödien) oder traurige Stücke (Tragödien) aufgeführt. 	Die Schauspieler trugen Masken, die die Rolle zeigten, die gespielt wurde. Nur 	Männer waren Schauspieler, sie spielten also auch die Frauenrollen! </a:t>
            </a:r>
          </a:p>
          <a:p>
            <a:pPr marL="0" indent="0">
              <a:buNone/>
            </a:pPr>
            <a:endParaRPr lang="de-DE" b="1" dirty="0"/>
          </a:p>
          <a:p>
            <a:pPr marL="530352" lvl="1" indent="0">
              <a:buNone/>
            </a:pPr>
            <a:endParaRPr lang="de-DE" dirty="0"/>
          </a:p>
          <a:p>
            <a:pPr marL="0" indent="0">
              <a:buNone/>
            </a:pPr>
            <a:endParaRPr lang="de-DE" dirty="0"/>
          </a:p>
        </p:txBody>
      </p:sp>
      <p:pic>
        <p:nvPicPr>
          <p:cNvPr id="5" name="Grafik 4">
            <a:extLst>
              <a:ext uri="{FF2B5EF4-FFF2-40B4-BE49-F238E27FC236}">
                <a16:creationId xmlns:a16="http://schemas.microsoft.com/office/drawing/2014/main" id="{4C8901A3-1D65-432B-BEA7-B6C4A3470C55}"/>
              </a:ext>
            </a:extLst>
          </p:cNvPr>
          <p:cNvPicPr>
            <a:picLocks noChangeAspect="1"/>
          </p:cNvPicPr>
          <p:nvPr/>
        </p:nvPicPr>
        <p:blipFill>
          <a:blip r:embed="rId2"/>
          <a:stretch>
            <a:fillRect/>
          </a:stretch>
        </p:blipFill>
        <p:spPr>
          <a:xfrm>
            <a:off x="3264693" y="2716300"/>
            <a:ext cx="5662613" cy="3455900"/>
          </a:xfrm>
          <a:prstGeom prst="rect">
            <a:avLst/>
          </a:prstGeom>
        </p:spPr>
      </p:pic>
    </p:spTree>
    <p:extLst>
      <p:ext uri="{BB962C8B-B14F-4D97-AF65-F5344CB8AC3E}">
        <p14:creationId xmlns:p14="http://schemas.microsoft.com/office/powerpoint/2010/main" val="183995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xit" presetSubtype="0" fill="hold" nodeType="clickEffect">
                                  <p:stCondLst>
                                    <p:cond delay="0"/>
                                  </p:stCondLst>
                                  <p:childTnLst>
                                    <p:animEffect transition="out" filter="fade">
                                      <p:cBhvr>
                                        <p:cTn id="15" dur="2000"/>
                                        <p:tgtEl>
                                          <p:spTgt spid="5"/>
                                        </p:tgtEl>
                                      </p:cBhvr>
                                    </p:animEffect>
                                    <p:anim calcmode="lin" valueType="num">
                                      <p:cBhvr>
                                        <p:cTn id="16"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 dur="2000"/>
                                        <p:tgtEl>
                                          <p:spTgt spid="5"/>
                                        </p:tgtEl>
                                        <p:attrNameLst>
                                          <p:attrName>ppt_h</p:attrName>
                                        </p:attrNameLst>
                                      </p:cBhvr>
                                      <p:tavLst>
                                        <p:tav tm="0">
                                          <p:val>
                                            <p:strVal val="ppt_h"/>
                                          </p:val>
                                        </p:tav>
                                        <p:tav tm="100000">
                                          <p:val>
                                            <p:strVal val="ppt_h"/>
                                          </p:val>
                                        </p:tav>
                                      </p:tavLst>
                                    </p:anim>
                                    <p:set>
                                      <p:cBhvr>
                                        <p:cTn id="18" dur="1" fill="hold">
                                          <p:stCondLst>
                                            <p:cond delay="1999"/>
                                          </p:stCondLst>
                                        </p:cTn>
                                        <p:tgtEl>
                                          <p:spTgt spid="5"/>
                                        </p:tgtEl>
                                        <p:attrNameLst>
                                          <p:attrName>style.visibility</p:attrName>
                                        </p:attrNameLst>
                                      </p:cBhvr>
                                      <p:to>
                                        <p:strVal val="hidden"/>
                                      </p:to>
                                    </p:se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B8025-ED42-443A-917B-621187D7720C}"/>
              </a:ext>
            </a:extLst>
          </p:cNvPr>
          <p:cNvSpPr>
            <a:spLocks noGrp="1"/>
          </p:cNvSpPr>
          <p:nvPr>
            <p:ph type="title"/>
          </p:nvPr>
        </p:nvSpPr>
        <p:spPr/>
        <p:txBody>
          <a:bodyPr>
            <a:normAutofit/>
          </a:bodyPr>
          <a:lstStyle/>
          <a:p>
            <a:pPr algn="ctr"/>
            <a:r>
              <a:rPr lang="de-DE" sz="4800" b="1" dirty="0"/>
              <a:t>Vergnügung</a:t>
            </a:r>
          </a:p>
        </p:txBody>
      </p:sp>
      <p:sp>
        <p:nvSpPr>
          <p:cNvPr id="3" name="Inhaltsplatzhalter 2">
            <a:extLst>
              <a:ext uri="{FF2B5EF4-FFF2-40B4-BE49-F238E27FC236}">
                <a16:creationId xmlns:a16="http://schemas.microsoft.com/office/drawing/2014/main" id="{010F4B33-FD47-4542-932E-E4BF2842EE23}"/>
              </a:ext>
            </a:extLst>
          </p:cNvPr>
          <p:cNvSpPr>
            <a:spLocks noGrp="1"/>
          </p:cNvSpPr>
          <p:nvPr>
            <p:ph idx="1"/>
          </p:nvPr>
        </p:nvSpPr>
        <p:spPr>
          <a:xfrm>
            <a:off x="1371600" y="2286000"/>
            <a:ext cx="9601200" cy="4572000"/>
          </a:xfrm>
        </p:spPr>
        <p:txBody>
          <a:bodyPr>
            <a:normAutofit/>
          </a:bodyPr>
          <a:lstStyle/>
          <a:p>
            <a:pPr marL="0" indent="0">
              <a:buNone/>
            </a:pPr>
            <a:r>
              <a:rPr lang="de-DE" b="1" dirty="0"/>
              <a:t>	Es gab zahlreiche kostenlose Vergnügungsmöglichkeiten, am beliebtesten war 	der Besuch von Gladiatorenkämpfen, Wagenrennen und dem Theater.</a:t>
            </a:r>
            <a:endParaRPr lang="de-DE" dirty="0"/>
          </a:p>
          <a:p>
            <a:r>
              <a:rPr lang="de-DE" b="1" dirty="0"/>
              <a:t>Kolosseum	</a:t>
            </a:r>
          </a:p>
          <a:p>
            <a:r>
              <a:rPr lang="de-DE" b="1" dirty="0"/>
              <a:t>Circus Maximus</a:t>
            </a:r>
          </a:p>
          <a:p>
            <a:r>
              <a:rPr lang="de-DE" b="1" dirty="0"/>
              <a:t>Theater</a:t>
            </a:r>
          </a:p>
          <a:p>
            <a:r>
              <a:rPr lang="de-DE" b="1" dirty="0"/>
              <a:t>Therme</a:t>
            </a:r>
          </a:p>
          <a:p>
            <a:pPr marL="530352" lvl="1" indent="0">
              <a:buNone/>
            </a:pPr>
            <a:r>
              <a:rPr lang="de-DE" i="0" dirty="0"/>
              <a:t>Nach einer Zählung um 400 n. Chr. gab es allein in Rom elf öffentlich zugängliche Thermen. Die römischen Thermen entwickelten sich aus verschiedenen Vorläufern, wie dem griechischen Bad und einheimischen Schwitzkulturen</a:t>
            </a:r>
            <a:r>
              <a:rPr lang="de-DE" dirty="0"/>
              <a:t>.</a:t>
            </a:r>
          </a:p>
          <a:p>
            <a:pPr marL="0" indent="0">
              <a:buNone/>
            </a:pPr>
            <a:endParaRPr lang="de-DE" dirty="0"/>
          </a:p>
        </p:txBody>
      </p:sp>
      <p:pic>
        <p:nvPicPr>
          <p:cNvPr id="5" name="Grafik 4">
            <a:extLst>
              <a:ext uri="{FF2B5EF4-FFF2-40B4-BE49-F238E27FC236}">
                <a16:creationId xmlns:a16="http://schemas.microsoft.com/office/drawing/2014/main" id="{52E19BC9-D275-4ED2-ADB1-71F1D501F1FD}"/>
              </a:ext>
            </a:extLst>
          </p:cNvPr>
          <p:cNvPicPr>
            <a:picLocks noChangeAspect="1"/>
          </p:cNvPicPr>
          <p:nvPr/>
        </p:nvPicPr>
        <p:blipFill>
          <a:blip r:embed="rId2"/>
          <a:stretch>
            <a:fillRect/>
          </a:stretch>
        </p:blipFill>
        <p:spPr>
          <a:xfrm>
            <a:off x="2776399" y="1625600"/>
            <a:ext cx="6639202" cy="5110480"/>
          </a:xfrm>
          <a:prstGeom prst="rect">
            <a:avLst/>
          </a:prstGeom>
        </p:spPr>
      </p:pic>
    </p:spTree>
    <p:extLst>
      <p:ext uri="{BB962C8B-B14F-4D97-AF65-F5344CB8AC3E}">
        <p14:creationId xmlns:p14="http://schemas.microsoft.com/office/powerpoint/2010/main" val="347027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ntr" presetSubtype="0" fill="hold"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par>
                          <p:cTn id="31" fill="hold">
                            <p:stCondLst>
                              <p:cond delay="500"/>
                            </p:stCondLst>
                            <p:childTnLst>
                              <p:par>
                                <p:cTn id="32" presetID="2" presetClass="entr" presetSubtype="4"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nodeType="clickEffect">
                                  <p:stCondLst>
                                    <p:cond delay="0"/>
                                  </p:stCondLst>
                                  <p:childTnLst>
                                    <p:anim calcmode="lin" valueType="num">
                                      <p:cBhvr additive="base">
                                        <p:cTn id="39"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p:tgtEl>
                                          <p:spTgt spid="3">
                                            <p:txEl>
                                              <p:pRg st="5" end="5"/>
                                            </p:txEl>
                                          </p:spTgt>
                                        </p:tgtEl>
                                        <p:attrNameLst>
                                          <p:attrName>ppt_y</p:attrName>
                                        </p:attrNameLst>
                                      </p:cBhvr>
                                      <p:tavLst>
                                        <p:tav tm="0">
                                          <p:val>
                                            <p:strVal val="ppt_y"/>
                                          </p:val>
                                        </p:tav>
                                        <p:tav tm="100000">
                                          <p:val>
                                            <p:strVal val="1+ppt_h/2"/>
                                          </p:val>
                                        </p:tav>
                                      </p:tavLst>
                                    </p:anim>
                                    <p:set>
                                      <p:cBhvr>
                                        <p:cTn id="41" dur="1" fill="hold">
                                          <p:stCondLst>
                                            <p:cond delay="499"/>
                                          </p:stCondLst>
                                        </p:cTn>
                                        <p:tgtEl>
                                          <p:spTgt spid="3">
                                            <p:txEl>
                                              <p:pRg st="5" end="5"/>
                                            </p:txEl>
                                          </p:spTgt>
                                        </p:tgtEl>
                                        <p:attrNameLst>
                                          <p:attrName>style.visibility</p:attrName>
                                        </p:attrNameLst>
                                      </p:cBhvr>
                                      <p:to>
                                        <p:strVal val="hidden"/>
                                      </p:to>
                                    </p:set>
                                  </p:childTnLst>
                                </p:cTn>
                              </p:par>
                            </p:childTnLst>
                          </p:cTn>
                        </p:par>
                        <p:par>
                          <p:cTn id="42" fill="hold">
                            <p:stCondLst>
                              <p:cond delay="500"/>
                            </p:stCondLst>
                            <p:childTnLst>
                              <p:par>
                                <p:cTn id="43" presetID="2" presetClass="exit" presetSubtype="4" fill="hold" nodeType="afterEffect">
                                  <p:stCondLst>
                                    <p:cond delay="500"/>
                                  </p:stCondLst>
                                  <p:childTnLst>
                                    <p:anim calcmode="lin" valueType="num">
                                      <p:cBhvr additive="base">
                                        <p:cTn id="4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5" dur="500"/>
                                        <p:tgtEl>
                                          <p:spTgt spid="3">
                                            <p:txEl>
                                              <p:pRg st="1" end="1"/>
                                            </p:txEl>
                                          </p:spTgt>
                                        </p:tgtEl>
                                        <p:attrNameLst>
                                          <p:attrName>ppt_y</p:attrName>
                                        </p:attrNameLst>
                                      </p:cBhvr>
                                      <p:tavLst>
                                        <p:tav tm="0">
                                          <p:val>
                                            <p:strVal val="ppt_y"/>
                                          </p:val>
                                        </p:tav>
                                        <p:tav tm="100000">
                                          <p:val>
                                            <p:strVal val="1+ppt_h/2"/>
                                          </p:val>
                                        </p:tav>
                                      </p:tavLst>
                                    </p:anim>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par>
                          <p:cTn id="47" fill="hold">
                            <p:stCondLst>
                              <p:cond delay="1500"/>
                            </p:stCondLst>
                            <p:childTnLst>
                              <p:par>
                                <p:cTn id="48" presetID="2" presetClass="exit" presetSubtype="4" fill="hold" nodeType="afterEffect">
                                  <p:stCondLst>
                                    <p:cond delay="500"/>
                                  </p:stCondLst>
                                  <p:childTnLst>
                                    <p:anim calcmode="lin" valueType="num">
                                      <p:cBhvr additive="base">
                                        <p:cTn id="49"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p:tgtEl>
                                          <p:spTgt spid="3">
                                            <p:txEl>
                                              <p:pRg st="2" end="2"/>
                                            </p:txEl>
                                          </p:spTgt>
                                        </p:tgtEl>
                                        <p:attrNameLst>
                                          <p:attrName>ppt_y</p:attrName>
                                        </p:attrNameLst>
                                      </p:cBhvr>
                                      <p:tavLst>
                                        <p:tav tm="0">
                                          <p:val>
                                            <p:strVal val="ppt_y"/>
                                          </p:val>
                                        </p:tav>
                                        <p:tav tm="100000">
                                          <p:val>
                                            <p:strVal val="1+ppt_h/2"/>
                                          </p:val>
                                        </p:tav>
                                      </p:tavLst>
                                    </p:anim>
                                    <p:set>
                                      <p:cBhvr>
                                        <p:cTn id="51" dur="1" fill="hold">
                                          <p:stCondLst>
                                            <p:cond delay="499"/>
                                          </p:stCondLst>
                                        </p:cTn>
                                        <p:tgtEl>
                                          <p:spTgt spid="3">
                                            <p:txEl>
                                              <p:pRg st="2" end="2"/>
                                            </p:txEl>
                                          </p:spTgt>
                                        </p:tgtEl>
                                        <p:attrNameLst>
                                          <p:attrName>style.visibility</p:attrName>
                                        </p:attrNameLst>
                                      </p:cBhvr>
                                      <p:to>
                                        <p:strVal val="hidden"/>
                                      </p:to>
                                    </p:set>
                                  </p:childTnLst>
                                </p:cTn>
                              </p:par>
                            </p:childTnLst>
                          </p:cTn>
                        </p:par>
                        <p:par>
                          <p:cTn id="52" fill="hold">
                            <p:stCondLst>
                              <p:cond delay="2500"/>
                            </p:stCondLst>
                            <p:childTnLst>
                              <p:par>
                                <p:cTn id="53" presetID="2" presetClass="exit" presetSubtype="4" fill="hold" nodeType="afterEffect">
                                  <p:stCondLst>
                                    <p:cond delay="500"/>
                                  </p:stCondLst>
                                  <p:childTnLst>
                                    <p:anim calcmode="lin" valueType="num">
                                      <p:cBhvr additive="base">
                                        <p:cTn id="54"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3" end="3"/>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3" end="3"/>
                                            </p:txEl>
                                          </p:spTgt>
                                        </p:tgtEl>
                                        <p:attrNameLst>
                                          <p:attrName>style.visibility</p:attrName>
                                        </p:attrNameLst>
                                      </p:cBhvr>
                                      <p:to>
                                        <p:strVal val="hidden"/>
                                      </p:to>
                                    </p:set>
                                  </p:childTnLst>
                                </p:cTn>
                              </p:par>
                            </p:childTnLst>
                          </p:cTn>
                        </p:par>
                        <p:par>
                          <p:cTn id="57" fill="hold">
                            <p:stCondLst>
                              <p:cond delay="3500"/>
                            </p:stCondLst>
                            <p:childTnLst>
                              <p:par>
                                <p:cTn id="58" presetID="2" presetClass="exit" presetSubtype="4" fill="hold" nodeType="afterEffect">
                                  <p:stCondLst>
                                    <p:cond delay="500"/>
                                  </p:stCondLst>
                                  <p:childTnLst>
                                    <p:anim calcmode="lin" valueType="num">
                                      <p:cBhvr additive="base">
                                        <p:cTn id="59"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4" end="4"/>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4" end="4"/>
                                            </p:txEl>
                                          </p:spTgt>
                                        </p:tgtEl>
                                        <p:attrNameLst>
                                          <p:attrName>style.visibility</p:attrName>
                                        </p:attrNameLst>
                                      </p:cBhvr>
                                      <p:to>
                                        <p:strVal val="hidden"/>
                                      </p:to>
                                    </p:set>
                                  </p:childTnLst>
                                </p:cTn>
                              </p:par>
                            </p:childTnLst>
                          </p:cTn>
                        </p:par>
                        <p:par>
                          <p:cTn id="62" fill="hold">
                            <p:stCondLst>
                              <p:cond delay="4500"/>
                            </p:stCondLst>
                            <p:childTnLst>
                              <p:par>
                                <p:cTn id="63" presetID="2" presetClass="exit" presetSubtype="4" fill="hold" nodeType="afterEffect">
                                  <p:stCondLst>
                                    <p:cond delay="500"/>
                                  </p:stCondLst>
                                  <p:childTnLst>
                                    <p:anim calcmode="lin" valueType="num">
                                      <p:cBhvr additive="base">
                                        <p:cTn id="64" dur="500"/>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5" dur="500"/>
                                        <p:tgtEl>
                                          <p:spTgt spid="3">
                                            <p:txEl>
                                              <p:pRg st="5" end="5"/>
                                            </p:txEl>
                                          </p:spTgt>
                                        </p:tgtEl>
                                        <p:attrNameLst>
                                          <p:attrName>ppt_y</p:attrName>
                                        </p:attrNameLst>
                                      </p:cBhvr>
                                      <p:tavLst>
                                        <p:tav tm="0">
                                          <p:val>
                                            <p:strVal val="ppt_y"/>
                                          </p:val>
                                        </p:tav>
                                        <p:tav tm="100000">
                                          <p:val>
                                            <p:strVal val="1+ppt_h/2"/>
                                          </p:val>
                                        </p:tav>
                                      </p:tavLst>
                                    </p:anim>
                                    <p:set>
                                      <p:cBhvr>
                                        <p:cTn id="66" dur="1" fill="hold">
                                          <p:stCondLst>
                                            <p:cond delay="499"/>
                                          </p:stCondLst>
                                        </p:cTn>
                                        <p:tgtEl>
                                          <p:spTgt spid="3">
                                            <p:txEl>
                                              <p:pRg st="5" end="5"/>
                                            </p:txEl>
                                          </p:spTgt>
                                        </p:tgtEl>
                                        <p:attrNameLst>
                                          <p:attrName>style.visibility</p:attrName>
                                        </p:attrNameLst>
                                      </p:cBhvr>
                                      <p:to>
                                        <p:strVal val="hidden"/>
                                      </p:to>
                                    </p:set>
                                  </p:childTnLst>
                                </p:cTn>
                              </p:par>
                            </p:childTnLst>
                          </p:cTn>
                        </p:par>
                        <p:par>
                          <p:cTn id="67" fill="hold">
                            <p:stCondLst>
                              <p:cond delay="5500"/>
                            </p:stCondLst>
                            <p:childTnLst>
                              <p:par>
                                <p:cTn id="68" presetID="31" presetClass="exit" presetSubtype="0" fill="hold" nodeType="afterEffect">
                                  <p:stCondLst>
                                    <p:cond delay="0"/>
                                  </p:stCondLst>
                                  <p:childTnLst>
                                    <p:anim calcmode="lin" valueType="num">
                                      <p:cBhvr>
                                        <p:cTn id="69" dur="1000"/>
                                        <p:tgtEl>
                                          <p:spTgt spid="3">
                                            <p:txEl>
                                              <p:pRg st="0" end="0"/>
                                            </p:txEl>
                                          </p:spTgt>
                                        </p:tgtEl>
                                        <p:attrNameLst>
                                          <p:attrName>ppt_w</p:attrName>
                                        </p:attrNameLst>
                                      </p:cBhvr>
                                      <p:tavLst>
                                        <p:tav tm="0">
                                          <p:val>
                                            <p:strVal val="ppt_w"/>
                                          </p:val>
                                        </p:tav>
                                        <p:tav tm="100000">
                                          <p:val>
                                            <p:fltVal val="0"/>
                                          </p:val>
                                        </p:tav>
                                      </p:tavLst>
                                    </p:anim>
                                    <p:anim calcmode="lin" valueType="num">
                                      <p:cBhvr>
                                        <p:cTn id="70" dur="1000"/>
                                        <p:tgtEl>
                                          <p:spTgt spid="3">
                                            <p:txEl>
                                              <p:pRg st="0" end="0"/>
                                            </p:txEl>
                                          </p:spTgt>
                                        </p:tgtEl>
                                        <p:attrNameLst>
                                          <p:attrName>ppt_h</p:attrName>
                                        </p:attrNameLst>
                                      </p:cBhvr>
                                      <p:tavLst>
                                        <p:tav tm="0">
                                          <p:val>
                                            <p:strVal val="ppt_h"/>
                                          </p:val>
                                        </p:tav>
                                        <p:tav tm="100000">
                                          <p:val>
                                            <p:fltVal val="0"/>
                                          </p:val>
                                        </p:tav>
                                      </p:tavLst>
                                    </p:anim>
                                    <p:anim calcmode="lin" valueType="num">
                                      <p:cBhvr>
                                        <p:cTn id="71" dur="1000"/>
                                        <p:tgtEl>
                                          <p:spTgt spid="3">
                                            <p:txEl>
                                              <p:pRg st="0" end="0"/>
                                            </p:txEl>
                                          </p:spTgt>
                                        </p:tgtEl>
                                        <p:attrNameLst>
                                          <p:attrName>style.rotation</p:attrName>
                                        </p:attrNameLst>
                                      </p:cBhvr>
                                      <p:tavLst>
                                        <p:tav tm="0">
                                          <p:val>
                                            <p:fltVal val="0"/>
                                          </p:val>
                                        </p:tav>
                                        <p:tav tm="100000">
                                          <p:val>
                                            <p:fltVal val="90"/>
                                          </p:val>
                                        </p:tav>
                                      </p:tavLst>
                                    </p:anim>
                                    <p:animEffect transition="out" filter="fade">
                                      <p:cBhvr>
                                        <p:cTn id="72" dur="1000"/>
                                        <p:tgtEl>
                                          <p:spTgt spid="3">
                                            <p:txEl>
                                              <p:pRg st="0" end="0"/>
                                            </p:txEl>
                                          </p:spTgt>
                                        </p:tgtEl>
                                      </p:cBhvr>
                                    </p:animEffect>
                                    <p:set>
                                      <p:cBhvr>
                                        <p:cTn id="73"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5263F-A0F3-422F-8596-78981F00D83A}"/>
              </a:ext>
            </a:extLst>
          </p:cNvPr>
          <p:cNvSpPr>
            <a:spLocks noGrp="1"/>
          </p:cNvSpPr>
          <p:nvPr>
            <p:ph type="title"/>
          </p:nvPr>
        </p:nvSpPr>
        <p:spPr/>
        <p:txBody>
          <a:bodyPr/>
          <a:lstStyle/>
          <a:p>
            <a:pPr algn="ctr"/>
            <a:r>
              <a:rPr lang="de-DE" b="1" dirty="0"/>
              <a:t>Nachteile für das Leben in Rom:</a:t>
            </a:r>
            <a:br>
              <a:rPr lang="de-DE" dirty="0"/>
            </a:br>
            <a:endParaRPr lang="de-DE" dirty="0"/>
          </a:p>
        </p:txBody>
      </p:sp>
      <p:sp>
        <p:nvSpPr>
          <p:cNvPr id="3" name="Inhaltsplatzhalter 2">
            <a:extLst>
              <a:ext uri="{FF2B5EF4-FFF2-40B4-BE49-F238E27FC236}">
                <a16:creationId xmlns:a16="http://schemas.microsoft.com/office/drawing/2014/main" id="{F6C1FC5B-3310-4217-9E2D-AC2885114E93}"/>
              </a:ext>
            </a:extLst>
          </p:cNvPr>
          <p:cNvSpPr>
            <a:spLocks noGrp="1"/>
          </p:cNvSpPr>
          <p:nvPr>
            <p:ph idx="1"/>
          </p:nvPr>
        </p:nvSpPr>
        <p:spPr/>
        <p:txBody>
          <a:bodyPr/>
          <a:lstStyle/>
          <a:p>
            <a:r>
              <a:rPr lang="de-DE" b="1" dirty="0"/>
              <a:t>Gestank</a:t>
            </a:r>
            <a:endParaRPr lang="de-DE" dirty="0"/>
          </a:p>
          <a:p>
            <a:pPr marL="0" indent="0">
              <a:buNone/>
            </a:pPr>
            <a:r>
              <a:rPr lang="de-DE" dirty="0"/>
              <a:t>	Die  Mietpreise  waren  extrem  hoch  und  die  Abfälle  wurden durch das 	Fenster  entsorgt,  sodass  der  Gestank  und  Dreck  auf  den  Straßen  enorm 	war. Die  reichen  Bürger  Roms  ließen  sich  durch  die  engen  und  dunklen  	Straßen  in  Sänften  tragen,  in  denen  sie  vor  Lärm  und  Schmutz  geschützt  	waren.</a:t>
            </a:r>
            <a:r>
              <a:rPr lang="de-DE" b="1" dirty="0"/>
              <a:t>  </a:t>
            </a:r>
            <a:endParaRPr lang="de-DE" dirty="0"/>
          </a:p>
          <a:p>
            <a:endParaRPr lang="de-DE" dirty="0"/>
          </a:p>
        </p:txBody>
      </p:sp>
      <p:pic>
        <p:nvPicPr>
          <p:cNvPr id="5" name="Grafik 4">
            <a:extLst>
              <a:ext uri="{FF2B5EF4-FFF2-40B4-BE49-F238E27FC236}">
                <a16:creationId xmlns:a16="http://schemas.microsoft.com/office/drawing/2014/main" id="{C46390A4-CED4-435B-AB7D-D35677D9DDEE}"/>
              </a:ext>
            </a:extLst>
          </p:cNvPr>
          <p:cNvPicPr>
            <a:picLocks noChangeAspect="1"/>
          </p:cNvPicPr>
          <p:nvPr/>
        </p:nvPicPr>
        <p:blipFill>
          <a:blip r:embed="rId3"/>
          <a:stretch>
            <a:fillRect/>
          </a:stretch>
        </p:blipFill>
        <p:spPr>
          <a:xfrm>
            <a:off x="2411046" y="2171700"/>
            <a:ext cx="7369908" cy="4145573"/>
          </a:xfrm>
          <a:prstGeom prst="rect">
            <a:avLst/>
          </a:prstGeom>
        </p:spPr>
      </p:pic>
    </p:spTree>
    <p:extLst>
      <p:ext uri="{BB962C8B-B14F-4D97-AF65-F5344CB8AC3E}">
        <p14:creationId xmlns:p14="http://schemas.microsoft.com/office/powerpoint/2010/main" val="2697799098"/>
      </p:ext>
    </p:extLst>
  </p:cSld>
  <p:clrMapOvr>
    <a:masterClrMapping/>
  </p:clrMapOvr>
  <p:transition spd="slow">
    <p:wip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1000"/>
                            </p:stCondLst>
                            <p:childTnLst>
                              <p:par>
                                <p:cTn id="9" presetID="42"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xit" presetSubtype="8" fill="hold" nodeType="clickEffect">
                                  <p:stCondLst>
                                    <p:cond delay="0"/>
                                  </p:stCondLst>
                                  <p:childTnLst>
                                    <p:animEffect transition="out" filter="wheel(8)">
                                      <p:cBhvr>
                                        <p:cTn id="17" dur="1250"/>
                                        <p:tgtEl>
                                          <p:spTgt spid="5"/>
                                        </p:tgtEl>
                                      </p:cBhvr>
                                    </p:animEffect>
                                    <p:set>
                                      <p:cBhvr>
                                        <p:cTn id="18" dur="1" fill="hold">
                                          <p:stCondLst>
                                            <p:cond delay="1249"/>
                                          </p:stCondLst>
                                        </p:cTn>
                                        <p:tgtEl>
                                          <p:spTgt spid="5"/>
                                        </p:tgtEl>
                                        <p:attrNameLst>
                                          <p:attrName>style.visibility</p:attrName>
                                        </p:attrNameLst>
                                      </p:cBhvr>
                                      <p:to>
                                        <p:strVal val="hidden"/>
                                      </p:to>
                                    </p:set>
                                  </p:childTnLst>
                                </p:cTn>
                              </p:par>
                            </p:childTnLst>
                          </p:cTn>
                        </p:par>
                        <p:par>
                          <p:cTn id="19" fill="hold">
                            <p:stCondLst>
                              <p:cond delay="1250"/>
                            </p:stCondLst>
                            <p:childTnLst>
                              <p:par>
                                <p:cTn id="20" presetID="42" presetClass="entr" presetSubtype="0"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5263F-A0F3-422F-8596-78981F00D83A}"/>
              </a:ext>
            </a:extLst>
          </p:cNvPr>
          <p:cNvSpPr>
            <a:spLocks noGrp="1"/>
          </p:cNvSpPr>
          <p:nvPr>
            <p:ph type="title"/>
          </p:nvPr>
        </p:nvSpPr>
        <p:spPr/>
        <p:txBody>
          <a:bodyPr/>
          <a:lstStyle/>
          <a:p>
            <a:pPr algn="ctr"/>
            <a:r>
              <a:rPr lang="de-DE" b="1" dirty="0"/>
              <a:t>Nachteile für das Leben in Rom:</a:t>
            </a:r>
            <a:br>
              <a:rPr lang="de-DE" dirty="0"/>
            </a:br>
            <a:endParaRPr lang="de-DE" dirty="0"/>
          </a:p>
        </p:txBody>
      </p:sp>
      <p:sp>
        <p:nvSpPr>
          <p:cNvPr id="3" name="Inhaltsplatzhalter 2">
            <a:extLst>
              <a:ext uri="{FF2B5EF4-FFF2-40B4-BE49-F238E27FC236}">
                <a16:creationId xmlns:a16="http://schemas.microsoft.com/office/drawing/2014/main" id="{F6C1FC5B-3310-4217-9E2D-AC2885114E93}"/>
              </a:ext>
            </a:extLst>
          </p:cNvPr>
          <p:cNvSpPr>
            <a:spLocks noGrp="1"/>
          </p:cNvSpPr>
          <p:nvPr>
            <p:ph idx="1"/>
          </p:nvPr>
        </p:nvSpPr>
        <p:spPr/>
        <p:txBody>
          <a:bodyPr/>
          <a:lstStyle/>
          <a:p>
            <a:r>
              <a:rPr lang="de-DE" b="1" dirty="0"/>
              <a:t>Gestank</a:t>
            </a:r>
            <a:endParaRPr lang="de-DE" dirty="0"/>
          </a:p>
          <a:p>
            <a:r>
              <a:rPr lang="de-DE" b="1" dirty="0"/>
              <a:t>Bildung</a:t>
            </a:r>
            <a:endParaRPr lang="de-DE" dirty="0"/>
          </a:p>
          <a:p>
            <a:pPr marL="0" indent="0">
              <a:buNone/>
            </a:pPr>
            <a:r>
              <a:rPr lang="de-DE" dirty="0"/>
              <a:t>	Der  Zugang  zu  Bildung  wurde  nicht  allen  Kindern  gewährt.  Bildung  	kostete  Geld,  welches der  ärmeren  Bevölkerungsschicht  nicht  zur  	Verfügung  stand. </a:t>
            </a:r>
            <a:r>
              <a:rPr lang="de-DE" b="1" dirty="0"/>
              <a:t> </a:t>
            </a:r>
            <a:r>
              <a:rPr lang="de-DE" dirty="0"/>
              <a:t>Mädchen  wurden  zu  Hausfrauen  erzogen. Sofern sie doch 	zur Schule gehen durften, war ihre Ausbildung nach der Elementarausbildung 	beendet.  Die  Vorbereitung  auf  das  Leben  als  Ehefrau  stand  an erster 	Stelle. Lediglich  bei  den  reicheren  Familien  bekamen  einige  Töchter  	Privatunterricht. </a:t>
            </a:r>
          </a:p>
          <a:p>
            <a:endParaRPr lang="de-DE" dirty="0"/>
          </a:p>
        </p:txBody>
      </p:sp>
      <p:pic>
        <p:nvPicPr>
          <p:cNvPr id="6" name="Grafik 5">
            <a:extLst>
              <a:ext uri="{FF2B5EF4-FFF2-40B4-BE49-F238E27FC236}">
                <a16:creationId xmlns:a16="http://schemas.microsoft.com/office/drawing/2014/main" id="{1081354A-009B-4F0F-AD0F-6E74311D028B}"/>
              </a:ext>
            </a:extLst>
          </p:cNvPr>
          <p:cNvPicPr>
            <a:picLocks noChangeAspect="1"/>
          </p:cNvPicPr>
          <p:nvPr/>
        </p:nvPicPr>
        <p:blipFill>
          <a:blip r:embed="rId2"/>
          <a:stretch>
            <a:fillRect/>
          </a:stretch>
        </p:blipFill>
        <p:spPr>
          <a:xfrm>
            <a:off x="1978733" y="2704278"/>
            <a:ext cx="8234533" cy="2744844"/>
          </a:xfrm>
          <a:prstGeom prst="rect">
            <a:avLst/>
          </a:prstGeom>
        </p:spPr>
      </p:pic>
    </p:spTree>
    <p:extLst>
      <p:ext uri="{BB962C8B-B14F-4D97-AF65-F5344CB8AC3E}">
        <p14:creationId xmlns:p14="http://schemas.microsoft.com/office/powerpoint/2010/main" val="10269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xit" presetSubtype="0" fill="hold" nodeType="clickEffect">
                                  <p:stCondLst>
                                    <p:cond delay="0"/>
                                  </p:stCondLst>
                                  <p:childTnLst>
                                    <p:animEffect transition="out" filter="wipe(down)">
                                      <p:cBhvr>
                                        <p:cTn id="17" dur="180" accel="50000">
                                          <p:stCondLst>
                                            <p:cond delay="1820"/>
                                          </p:stCondLst>
                                        </p:cTn>
                                        <p:tgtEl>
                                          <p:spTgt spid="6"/>
                                        </p:tgtEl>
                                      </p:cBhvr>
                                    </p:animEffect>
                                    <p:anim calcmode="lin" valueType="num">
                                      <p:cBhvr>
                                        <p:cTn id="18"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19"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20"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25" dur="26">
                                          <p:stCondLst>
                                            <p:cond delay="620"/>
                                          </p:stCondLst>
                                        </p:cTn>
                                        <p:tgtEl>
                                          <p:spTgt spid="6"/>
                                        </p:tgtEl>
                                      </p:cBhvr>
                                      <p:to x="100000" y="60000"/>
                                    </p:animScale>
                                    <p:animScale>
                                      <p:cBhvr>
                                        <p:cTn id="26" dur="166" decel="50000">
                                          <p:stCondLst>
                                            <p:cond delay="64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set>
                                      <p:cBhvr>
                                        <p:cTn id="33" dur="1" fill="hold">
                                          <p:stCondLst>
                                            <p:cond delay="1999"/>
                                          </p:stCondLst>
                                        </p:cTn>
                                        <p:tgtEl>
                                          <p:spTgt spid="6"/>
                                        </p:tgtEl>
                                        <p:attrNameLst>
                                          <p:attrName>style.visibility</p:attrName>
                                        </p:attrNameLst>
                                      </p:cBhvr>
                                      <p:to>
                                        <p:strVal val="hidden"/>
                                      </p:to>
                                    </p:set>
                                  </p:childTnLst>
                                </p:cTn>
                              </p:par>
                            </p:childTnLst>
                          </p:cTn>
                        </p:par>
                        <p:par>
                          <p:cTn id="34" fill="hold">
                            <p:stCondLst>
                              <p:cond delay="2000"/>
                            </p:stCondLst>
                            <p:childTnLst>
                              <p:par>
                                <p:cTn id="35" presetID="16" presetClass="entr" presetSubtype="21" fill="hold"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barn(inVertical)">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Zuschneiden">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TM10001105[[fn=Ausschnitt]]</Template>
  <TotalTime>0</TotalTime>
  <Words>1581</Words>
  <Application>Microsoft Office PowerPoint</Application>
  <PresentationFormat>Breitbild</PresentationFormat>
  <Paragraphs>109</Paragraphs>
  <Slides>18</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18</vt:i4>
      </vt:variant>
    </vt:vector>
  </HeadingPairs>
  <TitlesOfParts>
    <vt:vector size="21" baseType="lpstr">
      <vt:lpstr>Arial</vt:lpstr>
      <vt:lpstr>Franklin Gothic Book</vt:lpstr>
      <vt:lpstr>Zuschneiden</vt:lpstr>
      <vt:lpstr>Das Leben in der Großstadt Rom</vt:lpstr>
      <vt:lpstr>Einführung</vt:lpstr>
      <vt:lpstr>Doch wie sah das Leben in einer antiken Großstadt aus?   </vt:lpstr>
      <vt:lpstr>Vergnügung</vt:lpstr>
      <vt:lpstr>Vergnügung</vt:lpstr>
      <vt:lpstr>Vergnügung</vt:lpstr>
      <vt:lpstr>Vergnügung</vt:lpstr>
      <vt:lpstr>Nachteile für das Leben in Rom: </vt:lpstr>
      <vt:lpstr>Nachteile für das Leben in Rom: </vt:lpstr>
      <vt:lpstr>Nachteile für das Leben in Rom: </vt:lpstr>
      <vt:lpstr>Doch wie  gestalteten  die  Römer  ihren  Alltag? </vt:lpstr>
      <vt:lpstr>Doch wie  gestalteten  die  Römer  ihren  Alltag? </vt:lpstr>
      <vt:lpstr>Doch wie  gestalteten  die  Römer  ihren  Alltag? </vt:lpstr>
      <vt:lpstr>Doch wie  gestalteten  die  Römer  ihren  Alltag? </vt:lpstr>
      <vt:lpstr>Doch wie  gestalteten  die  Römer  ihren  Alltag? </vt:lpstr>
      <vt:lpstr>Doch wie  gestalteten  die  Römer  ihren  Alltag? </vt:lpstr>
      <vt:lpstr>Doch wie  gestalteten  die  Römer  ihren  Alltag?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Leben in der Großstadt Rom</dc:title>
  <dc:creator>Leon lp9</dc:creator>
  <cp:lastModifiedBy>Leon lp9</cp:lastModifiedBy>
  <cp:revision>20</cp:revision>
  <dcterms:created xsi:type="dcterms:W3CDTF">2020-04-26T08:00:48Z</dcterms:created>
  <dcterms:modified xsi:type="dcterms:W3CDTF">2020-05-14T19:56:44Z</dcterms:modified>
</cp:coreProperties>
</file>